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12" r:id="rId1"/>
  </p:sldMasterIdLst>
  <p:notesMasterIdLst>
    <p:notesMasterId r:id="rId17"/>
  </p:notesMasterIdLst>
  <p:sldIdLst>
    <p:sldId id="269" r:id="rId2"/>
    <p:sldId id="259" r:id="rId3"/>
    <p:sldId id="279" r:id="rId4"/>
    <p:sldId id="270" r:id="rId5"/>
    <p:sldId id="271" r:id="rId6"/>
    <p:sldId id="272" r:id="rId7"/>
    <p:sldId id="274" r:id="rId8"/>
    <p:sldId id="275" r:id="rId9"/>
    <p:sldId id="280" r:id="rId10"/>
    <p:sldId id="277" r:id="rId11"/>
    <p:sldId id="281" r:id="rId12"/>
    <p:sldId id="278" r:id="rId13"/>
    <p:sldId id="282" r:id="rId14"/>
    <p:sldId id="283" r:id="rId15"/>
    <p:sldId id="284" r:id="rId1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095B587-912F-AB09-6D0D-647293E5EACD}" v="324" dt="2026-01-08T10:14:29.745"/>
    <p1510:client id="{D8A30F1B-651E-7523-5471-1667DCB59F09}" v="11" dt="2026-01-08T13:34:33.218"/>
    <p1510:client id="{ECCC6627-66E0-3083-A63C-DB6B28FEEF16}" v="26" dt="2026-01-10T10:09:44.88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9" d="100"/>
          <a:sy n="69" d="100"/>
        </p:scale>
        <p:origin x="420" y="4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microsoft.com/office/2015/10/relationships/revisionInfo" Target="revisionInfo.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05D8AA4-1957-486B-B0E2-A222E5AFB8E7}" type="datetimeFigureOut">
              <a:t>1/10/2026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144991E-E56B-4D04-AFFD-A16589E3E601}" type="slidenum">
              <a:t>‹#›</a:t>
            </a:fld>
            <a:endParaRPr lang="en-US"/>
          </a:p>
        </p:txBody>
      </p:sp>
    </p:spTree>
    <p:extLst>
      <p:ext uri="{BB962C8B-B14F-4D97-AF65-F5344CB8AC3E}">
        <p14:creationId xmlns:p14="http://schemas.microsoft.com/office/powerpoint/2010/main" val="171394591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So why a Monster? I have been a specialist tutor working with neurodivergent students for many years now and in that time, I have supported many 3rd year students working on dissertations. Not all students experience the same ‘trauma’ but the over-riding impression they all give me is of being ‘haunted’. Hence, the monster.</a:t>
            </a:r>
          </a:p>
          <a:p>
            <a:endParaRPr lang="en-US" dirty="0">
              <a:ea typeface="Calibri"/>
              <a:cs typeface="Calibri"/>
            </a:endParaRPr>
          </a:p>
          <a:p>
            <a:r>
              <a:rPr lang="en-US" dirty="0"/>
              <a:t>Why this monster? I have had an affinity with Frankenstein’s monster since Childhood when I first saw the 1931 film with Boris Karloff in the lead role. (Not when it first came out!!). I was watching it with an elderly aunt, and the monster had just inadvertently drowned a little girl. My aunt said, ‘that poor creature’ and it was only when I </a:t>
            </a:r>
            <a:r>
              <a:rPr lang="en-US" dirty="0" err="1"/>
              <a:t>realised</a:t>
            </a:r>
            <a:r>
              <a:rPr lang="en-US" dirty="0"/>
              <a:t> she was talking about the monster that I remember thinking ..oh this is interesting. So I chose this monster because even though it has monstrous qualities, it is a complex creature and warrants further investigation. Much like the dissertation.</a:t>
            </a:r>
            <a:endParaRPr lang="en-US" dirty="0">
              <a:ea typeface="Calibri"/>
              <a:cs typeface="Calibri"/>
            </a:endParaRPr>
          </a:p>
        </p:txBody>
      </p:sp>
      <p:sp>
        <p:nvSpPr>
          <p:cNvPr id="4" name="Slide Number Placeholder 3"/>
          <p:cNvSpPr>
            <a:spLocks noGrp="1"/>
          </p:cNvSpPr>
          <p:nvPr>
            <p:ph type="sldNum" sz="quarter" idx="5"/>
          </p:nvPr>
        </p:nvSpPr>
        <p:spPr/>
        <p:txBody>
          <a:bodyPr/>
          <a:lstStyle/>
          <a:p>
            <a:fld id="{4144991E-E56B-4D04-AFFD-A16589E3E601}" type="slidenum">
              <a:t>2</a:t>
            </a:fld>
            <a:endParaRPr lang="en-US"/>
          </a:p>
        </p:txBody>
      </p:sp>
    </p:spTree>
    <p:extLst>
      <p:ext uri="{BB962C8B-B14F-4D97-AF65-F5344CB8AC3E}">
        <p14:creationId xmlns:p14="http://schemas.microsoft.com/office/powerpoint/2010/main" val="312375207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highlight>
                  <a:srgbClr val="FFFFFF"/>
                </a:highlight>
              </a:rPr>
              <a:t>The activity involved using a physical manifestation of the monster as a teaching tool. Originally, I planned to use the monster as a metaphor for the dissertation but after reading articles as part of my literature review I was persuaded to use the monster as the monster to promote the idea of asking students to articulate their initial feelings and emotions when confronted with this monster. Then ask them to reflect on why they think they might have these feelings. The theory being, this helps them to move from, </a:t>
            </a:r>
            <a:r>
              <a:rPr lang="en-US" b="1" dirty="0">
                <a:highlight>
                  <a:srgbClr val="FFFFFF"/>
                </a:highlight>
              </a:rPr>
              <a:t>just</a:t>
            </a:r>
            <a:r>
              <a:rPr lang="en-US" dirty="0">
                <a:highlight>
                  <a:srgbClr val="FFFFFF"/>
                </a:highlight>
              </a:rPr>
              <a:t> feeling sympathy or fear or judgement to analyzing </a:t>
            </a:r>
            <a:r>
              <a:rPr lang="en-US" b="1" dirty="0">
                <a:highlight>
                  <a:srgbClr val="FFFFFF"/>
                </a:highlight>
              </a:rPr>
              <a:t>why</a:t>
            </a:r>
            <a:r>
              <a:rPr lang="en-US" dirty="0">
                <a:highlight>
                  <a:srgbClr val="FFFFFF"/>
                </a:highlight>
              </a:rPr>
              <a:t> they feel this way. </a:t>
            </a:r>
          </a:p>
        </p:txBody>
      </p:sp>
      <p:sp>
        <p:nvSpPr>
          <p:cNvPr id="4" name="Slide Number Placeholder 3"/>
          <p:cNvSpPr>
            <a:spLocks noGrp="1"/>
          </p:cNvSpPr>
          <p:nvPr>
            <p:ph type="sldNum" sz="quarter" idx="5"/>
          </p:nvPr>
        </p:nvSpPr>
        <p:spPr/>
        <p:txBody>
          <a:bodyPr/>
          <a:lstStyle/>
          <a:p>
            <a:fld id="{4144991E-E56B-4D04-AFFD-A16589E3E601}" type="slidenum">
              <a:t>4</a:t>
            </a:fld>
            <a:endParaRPr lang="en-US"/>
          </a:p>
        </p:txBody>
      </p:sp>
    </p:spTree>
    <p:extLst>
      <p:ext uri="{BB962C8B-B14F-4D97-AF65-F5344CB8AC3E}">
        <p14:creationId xmlns:p14="http://schemas.microsoft.com/office/powerpoint/2010/main" val="165804972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30F8CF-692C-4963-8B5E-D1C0928CF160}"/>
              </a:ext>
            </a:extLst>
          </p:cNvPr>
          <p:cNvSpPr>
            <a:spLocks noGrp="1"/>
          </p:cNvSpPr>
          <p:nvPr>
            <p:ph type="ctrTitle"/>
          </p:nvPr>
        </p:nvSpPr>
        <p:spPr>
          <a:xfrm>
            <a:off x="1429612" y="1013984"/>
            <a:ext cx="7714388" cy="3260635"/>
          </a:xfrm>
        </p:spPr>
        <p:txBody>
          <a:bodyPr anchor="b"/>
          <a:lstStyle>
            <a:lvl1pPr algn="l">
              <a:defRPr sz="2800"/>
            </a:lvl1pPr>
          </a:lstStyle>
          <a:p>
            <a:r>
              <a:rPr lang="en-US" dirty="0"/>
              <a:t>Click to edit Master title style</a:t>
            </a:r>
          </a:p>
        </p:txBody>
      </p:sp>
      <p:sp>
        <p:nvSpPr>
          <p:cNvPr id="3" name="Subtitle 2">
            <a:extLst>
              <a:ext uri="{FF2B5EF4-FFF2-40B4-BE49-F238E27FC236}">
                <a16:creationId xmlns:a16="http://schemas.microsoft.com/office/drawing/2014/main" id="{9F419655-1613-4CC0-BBE9-BD2CB2C3C766}"/>
              </a:ext>
            </a:extLst>
          </p:cNvPr>
          <p:cNvSpPr>
            <a:spLocks noGrp="1"/>
          </p:cNvSpPr>
          <p:nvPr>
            <p:ph type="subTitle" idx="1"/>
          </p:nvPr>
        </p:nvSpPr>
        <p:spPr>
          <a:xfrm>
            <a:off x="1429612" y="4848464"/>
            <a:ext cx="7714388" cy="1085849"/>
          </a:xfrm>
        </p:spPr>
        <p:txBody>
          <a:bodyPr>
            <a:normAutofit/>
          </a:bodyPr>
          <a:lstStyle>
            <a:lvl1pPr marL="0" indent="0" algn="l">
              <a:buNone/>
              <a:defRPr sz="1800"/>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4" name="Date Placeholder 3">
            <a:extLst>
              <a:ext uri="{FF2B5EF4-FFF2-40B4-BE49-F238E27FC236}">
                <a16:creationId xmlns:a16="http://schemas.microsoft.com/office/drawing/2014/main" id="{40267FFF-6BC4-4DF0-BC55-B2C3BFD8ED12}"/>
              </a:ext>
            </a:extLst>
          </p:cNvPr>
          <p:cNvSpPr>
            <a:spLocks noGrp="1"/>
          </p:cNvSpPr>
          <p:nvPr>
            <p:ph type="dt" sz="half" idx="10"/>
          </p:nvPr>
        </p:nvSpPr>
        <p:spPr/>
        <p:txBody>
          <a:bodyPr/>
          <a:lstStyle/>
          <a:p>
            <a:fld id="{C4270120-CDFC-48DE-A6EA-6DEEDD0E436A}" type="datetimeFigureOut">
              <a:rPr lang="en-US" dirty="0"/>
              <a:t>1/10/2026</a:t>
            </a:fld>
            <a:endParaRPr lang="en-US" dirty="0"/>
          </a:p>
        </p:txBody>
      </p:sp>
      <p:sp>
        <p:nvSpPr>
          <p:cNvPr id="5" name="Footer Placeholder 4">
            <a:extLst>
              <a:ext uri="{FF2B5EF4-FFF2-40B4-BE49-F238E27FC236}">
                <a16:creationId xmlns:a16="http://schemas.microsoft.com/office/drawing/2014/main" id="{D6389830-A1B7-484B-832C-F64A558BDFE7}"/>
              </a:ext>
            </a:extLst>
          </p:cNvPr>
          <p:cNvSpPr>
            <a:spLocks noGrp="1"/>
          </p:cNvSpPr>
          <p:nvPr>
            <p:ph type="ftr" sz="quarter" idx="11"/>
          </p:nvPr>
        </p:nvSpPr>
        <p:spPr/>
        <p:txBody>
          <a:bodyPr/>
          <a:lstStyle/>
          <a:p>
            <a:r>
              <a:rPr lang="en-US" dirty="0"/>
              <a:t>
              </a:t>
            </a:r>
          </a:p>
        </p:txBody>
      </p:sp>
      <p:sp>
        <p:nvSpPr>
          <p:cNvPr id="6" name="Slide Number Placeholder 5">
            <a:extLst>
              <a:ext uri="{FF2B5EF4-FFF2-40B4-BE49-F238E27FC236}">
                <a16:creationId xmlns:a16="http://schemas.microsoft.com/office/drawing/2014/main" id="{74A8F727-72C8-47A9-8E54-AD84590286F9}"/>
              </a:ext>
            </a:extLst>
          </p:cNvPr>
          <p:cNvSpPr>
            <a:spLocks noGrp="1"/>
          </p:cNvSpPr>
          <p:nvPr>
            <p:ph type="sldNum" sz="quarter" idx="12"/>
          </p:nvPr>
        </p:nvSpPr>
        <p:spPr/>
        <p:txBody>
          <a:bodyPr/>
          <a:lstStyle/>
          <a:p>
            <a:fld id="{196A61CA-0502-4EE4-9724-96EA822543E5}" type="slidenum">
              <a:rPr lang="en-US" dirty="0"/>
              <a:t>‹#›</a:t>
            </a:fld>
            <a:endParaRPr lang="en-US" dirty="0"/>
          </a:p>
        </p:txBody>
      </p:sp>
      <p:cxnSp>
        <p:nvCxnSpPr>
          <p:cNvPr id="7" name="Straight Connector 6">
            <a:extLst>
              <a:ext uri="{FF2B5EF4-FFF2-40B4-BE49-F238E27FC236}">
                <a16:creationId xmlns:a16="http://schemas.microsoft.com/office/drawing/2014/main" id="{AEED5540-64E5-4258-ABA4-753F07B71B38}"/>
              </a:ext>
            </a:extLst>
          </p:cNvPr>
          <p:cNvCxnSpPr>
            <a:cxnSpLocks/>
          </p:cNvCxnSpPr>
          <p:nvPr/>
        </p:nvCxnSpPr>
        <p:spPr>
          <a:xfrm>
            <a:off x="1524000" y="4571506"/>
            <a:ext cx="971155" cy="0"/>
          </a:xfrm>
          <a:prstGeom prst="line">
            <a:avLst/>
          </a:prstGeom>
          <a:ln w="3175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243167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C8A5DE-E5C6-4DB9-AD28-8F1EAC6F5513}"/>
              </a:ext>
            </a:extLst>
          </p:cNvPr>
          <p:cNvSpPr>
            <a:spLocks noGrp="1"/>
          </p:cNvSpPr>
          <p:nvPr>
            <p:ph type="title"/>
          </p:nvPr>
        </p:nvSpPr>
        <p:spPr/>
        <p:txBody>
          <a:bodyPr/>
          <a:lstStyle>
            <a:lvl1pPr>
              <a:defRPr>
                <a:solidFill>
                  <a:schemeClr val="tx1"/>
                </a:solidFill>
              </a:defRPr>
            </a:lvl1pPr>
          </a:lstStyle>
          <a:p>
            <a:r>
              <a:rPr lang="en-US" dirty="0"/>
              <a:t>Click to edit Master title style</a:t>
            </a:r>
          </a:p>
        </p:txBody>
      </p:sp>
      <p:sp>
        <p:nvSpPr>
          <p:cNvPr id="3" name="Vertical Text Placeholder 2">
            <a:extLst>
              <a:ext uri="{FF2B5EF4-FFF2-40B4-BE49-F238E27FC236}">
                <a16:creationId xmlns:a16="http://schemas.microsoft.com/office/drawing/2014/main" id="{4363E08E-9B2D-4740-9AC6-D5E1CFB95FC6}"/>
              </a:ext>
            </a:extLst>
          </p:cNvPr>
          <p:cNvSpPr>
            <a:spLocks noGrp="1"/>
          </p:cNvSpPr>
          <p:nvPr>
            <p:ph type="body" orient="vert" idx="1"/>
          </p:nvPr>
        </p:nvSpPr>
        <p:spPr>
          <a:xfrm>
            <a:off x="1429566" y="2229957"/>
            <a:ext cx="9238434" cy="3866043"/>
          </a:xfrm>
        </p:spPr>
        <p:txBody>
          <a:bodyPr vert="eaVert"/>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4E4E3736-E8AA-4F58-9D3A-27050B287F9D}"/>
              </a:ext>
            </a:extLst>
          </p:cNvPr>
          <p:cNvSpPr>
            <a:spLocks noGrp="1"/>
          </p:cNvSpPr>
          <p:nvPr>
            <p:ph type="dt" sz="half" idx="10"/>
          </p:nvPr>
        </p:nvSpPr>
        <p:spPr/>
        <p:txBody>
          <a:bodyPr/>
          <a:lstStyle/>
          <a:p>
            <a:fld id="{2A1F5BA7-0A17-4D30-9B66-E29324151C73}" type="datetimeFigureOut">
              <a:rPr lang="en-US" dirty="0"/>
              <a:t>1/10/2026</a:t>
            </a:fld>
            <a:endParaRPr lang="en-US" dirty="0"/>
          </a:p>
        </p:txBody>
      </p:sp>
      <p:sp>
        <p:nvSpPr>
          <p:cNvPr id="5" name="Footer Placeholder 4">
            <a:extLst>
              <a:ext uri="{FF2B5EF4-FFF2-40B4-BE49-F238E27FC236}">
                <a16:creationId xmlns:a16="http://schemas.microsoft.com/office/drawing/2014/main" id="{1DE95E84-15BC-478B-9DAB-15025867BB9C}"/>
              </a:ext>
            </a:extLst>
          </p:cNvPr>
          <p:cNvSpPr>
            <a:spLocks noGrp="1"/>
          </p:cNvSpPr>
          <p:nvPr>
            <p:ph type="ftr" sz="quarter" idx="11"/>
          </p:nvPr>
        </p:nvSpPr>
        <p:spPr/>
        <p:txBody>
          <a:bodyPr/>
          <a:lstStyle/>
          <a:p>
            <a:r>
              <a:rPr lang="en-US" dirty="0"/>
              <a:t>
              </a:t>
            </a:r>
          </a:p>
        </p:txBody>
      </p:sp>
      <p:sp>
        <p:nvSpPr>
          <p:cNvPr id="6" name="Slide Number Placeholder 5">
            <a:extLst>
              <a:ext uri="{FF2B5EF4-FFF2-40B4-BE49-F238E27FC236}">
                <a16:creationId xmlns:a16="http://schemas.microsoft.com/office/drawing/2014/main" id="{63E9D98F-E0A8-4254-A957-7F17811D017E}"/>
              </a:ext>
            </a:extLst>
          </p:cNvPr>
          <p:cNvSpPr>
            <a:spLocks noGrp="1"/>
          </p:cNvSpPr>
          <p:nvPr>
            <p:ph type="sldNum" sz="quarter" idx="12"/>
          </p:nvPr>
        </p:nvSpPr>
        <p:spPr/>
        <p:txBody>
          <a:bodyPr/>
          <a:lstStyle/>
          <a:p>
            <a:fld id="{196A61CA-0502-4EE4-9724-96EA822543E5}" type="slidenum">
              <a:rPr lang="en-US" dirty="0"/>
              <a:t>‹#›</a:t>
            </a:fld>
            <a:endParaRPr lang="en-US" dirty="0"/>
          </a:p>
        </p:txBody>
      </p:sp>
    </p:spTree>
    <p:extLst>
      <p:ext uri="{BB962C8B-B14F-4D97-AF65-F5344CB8AC3E}">
        <p14:creationId xmlns:p14="http://schemas.microsoft.com/office/powerpoint/2010/main" val="376094780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7DE70F5-2276-4F91-9FC2-8DA4B528814A}"/>
              </a:ext>
            </a:extLst>
          </p:cNvPr>
          <p:cNvSpPr>
            <a:spLocks noGrp="1"/>
          </p:cNvSpPr>
          <p:nvPr>
            <p:ph type="title" orient="vert"/>
          </p:nvPr>
        </p:nvSpPr>
        <p:spPr>
          <a:xfrm>
            <a:off x="9144000" y="1467699"/>
            <a:ext cx="1758461" cy="4628301"/>
          </a:xfrm>
        </p:spPr>
        <p:txBody>
          <a:bodyPr vert="eaVert"/>
          <a:lstStyle>
            <a:lvl1pPr>
              <a:defRPr>
                <a:solidFill>
                  <a:schemeClr val="tx1"/>
                </a:solidFill>
              </a:defRPr>
            </a:lvl1pPr>
          </a:lstStyle>
          <a:p>
            <a:r>
              <a:rPr lang="en-US" dirty="0"/>
              <a:t>Click to edit Master title style</a:t>
            </a:r>
          </a:p>
        </p:txBody>
      </p:sp>
      <p:sp>
        <p:nvSpPr>
          <p:cNvPr id="3" name="Vertical Text Placeholder 2">
            <a:extLst>
              <a:ext uri="{FF2B5EF4-FFF2-40B4-BE49-F238E27FC236}">
                <a16:creationId xmlns:a16="http://schemas.microsoft.com/office/drawing/2014/main" id="{D21856C5-C2FD-45E4-A631-AC06B5495BEA}"/>
              </a:ext>
            </a:extLst>
          </p:cNvPr>
          <p:cNvSpPr>
            <a:spLocks noGrp="1"/>
          </p:cNvSpPr>
          <p:nvPr>
            <p:ph type="body" orient="vert" idx="1"/>
          </p:nvPr>
        </p:nvSpPr>
        <p:spPr>
          <a:xfrm>
            <a:off x="1182312" y="1467699"/>
            <a:ext cx="7839379" cy="4628301"/>
          </a:xfrm>
        </p:spPr>
        <p:txBody>
          <a:bodyPr vert="eaVert"/>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5EE336EA-B6DD-4115-9C67-79A24C866ED4}"/>
              </a:ext>
            </a:extLst>
          </p:cNvPr>
          <p:cNvSpPr>
            <a:spLocks noGrp="1"/>
          </p:cNvSpPr>
          <p:nvPr>
            <p:ph type="dt" sz="half" idx="10"/>
          </p:nvPr>
        </p:nvSpPr>
        <p:spPr/>
        <p:txBody>
          <a:bodyPr/>
          <a:lstStyle/>
          <a:p>
            <a:fld id="{76BEBB1B-D40A-4DB9-B3DE-BAAE675B83CD}" type="datetimeFigureOut">
              <a:rPr lang="en-US" dirty="0"/>
              <a:t>1/10/2026</a:t>
            </a:fld>
            <a:endParaRPr lang="en-US" dirty="0"/>
          </a:p>
        </p:txBody>
      </p:sp>
      <p:sp>
        <p:nvSpPr>
          <p:cNvPr id="5" name="Footer Placeholder 4">
            <a:extLst>
              <a:ext uri="{FF2B5EF4-FFF2-40B4-BE49-F238E27FC236}">
                <a16:creationId xmlns:a16="http://schemas.microsoft.com/office/drawing/2014/main" id="{C2EA668B-1DAB-449C-9BA4-7B1572A22BAC}"/>
              </a:ext>
            </a:extLst>
          </p:cNvPr>
          <p:cNvSpPr>
            <a:spLocks noGrp="1"/>
          </p:cNvSpPr>
          <p:nvPr>
            <p:ph type="ftr" sz="quarter" idx="11"/>
          </p:nvPr>
        </p:nvSpPr>
        <p:spPr/>
        <p:txBody>
          <a:bodyPr/>
          <a:lstStyle/>
          <a:p>
            <a:r>
              <a:rPr lang="en-US" dirty="0"/>
              <a:t>
              </a:t>
            </a:r>
          </a:p>
        </p:txBody>
      </p:sp>
      <p:sp>
        <p:nvSpPr>
          <p:cNvPr id="6" name="Slide Number Placeholder 5">
            <a:extLst>
              <a:ext uri="{FF2B5EF4-FFF2-40B4-BE49-F238E27FC236}">
                <a16:creationId xmlns:a16="http://schemas.microsoft.com/office/drawing/2014/main" id="{E8C6567E-119D-4C98-93FF-73A332803A13}"/>
              </a:ext>
            </a:extLst>
          </p:cNvPr>
          <p:cNvSpPr>
            <a:spLocks noGrp="1"/>
          </p:cNvSpPr>
          <p:nvPr>
            <p:ph type="sldNum" sz="quarter" idx="12"/>
          </p:nvPr>
        </p:nvSpPr>
        <p:spPr/>
        <p:txBody>
          <a:bodyPr/>
          <a:lstStyle/>
          <a:p>
            <a:fld id="{196A61CA-0502-4EE4-9724-96EA822543E5}" type="slidenum">
              <a:rPr lang="en-US" dirty="0"/>
              <a:t>‹#›</a:t>
            </a:fld>
            <a:endParaRPr lang="en-US" dirty="0"/>
          </a:p>
        </p:txBody>
      </p:sp>
    </p:spTree>
    <p:extLst>
      <p:ext uri="{BB962C8B-B14F-4D97-AF65-F5344CB8AC3E}">
        <p14:creationId xmlns:p14="http://schemas.microsoft.com/office/powerpoint/2010/main" val="325206936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3EF94C-BCB1-4F4C-AF70-DD2A5C4E3318}"/>
              </a:ext>
            </a:extLst>
          </p:cNvPr>
          <p:cNvSpPr>
            <a:spLocks noGrp="1"/>
          </p:cNvSpPr>
          <p:nvPr>
            <p:ph type="title"/>
          </p:nvPr>
        </p:nvSpPr>
        <p:spPr>
          <a:xfrm>
            <a:off x="1429566" y="1045445"/>
            <a:ext cx="9238434" cy="857559"/>
          </a:xfrm>
        </p:spPr>
        <p:txBody>
          <a:bodyPr anchor="b"/>
          <a:lstStyle>
            <a:lvl1pPr>
              <a:defRPr>
                <a:solidFill>
                  <a:schemeClr val="tx1"/>
                </a:solidFill>
              </a:defRPr>
            </a:lvl1pPr>
          </a:lstStyle>
          <a:p>
            <a:r>
              <a:rPr lang="en-US" dirty="0"/>
              <a:t>Click to edit Master title style</a:t>
            </a:r>
          </a:p>
        </p:txBody>
      </p:sp>
      <p:sp>
        <p:nvSpPr>
          <p:cNvPr id="3" name="Content Placeholder 2">
            <a:extLst>
              <a:ext uri="{FF2B5EF4-FFF2-40B4-BE49-F238E27FC236}">
                <a16:creationId xmlns:a16="http://schemas.microsoft.com/office/drawing/2014/main" id="{8A909B75-A057-44B5-872F-DF01BDC8EA07}"/>
              </a:ext>
            </a:extLst>
          </p:cNvPr>
          <p:cNvSpPr>
            <a:spLocks noGrp="1"/>
          </p:cNvSpPr>
          <p:nvPr>
            <p:ph idx="1"/>
          </p:nvPr>
        </p:nvSpPr>
        <p:spPr>
          <a:xfrm>
            <a:off x="1429566" y="2286000"/>
            <a:ext cx="9238434" cy="3810000"/>
          </a:xfrm>
        </p:spPr>
        <p:txBody>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9806260C-3219-4812-88F2-3162D37F293B}"/>
              </a:ext>
            </a:extLst>
          </p:cNvPr>
          <p:cNvSpPr>
            <a:spLocks noGrp="1"/>
          </p:cNvSpPr>
          <p:nvPr>
            <p:ph type="dt" sz="half" idx="10"/>
          </p:nvPr>
        </p:nvSpPr>
        <p:spPr/>
        <p:txBody>
          <a:bodyPr/>
          <a:lstStyle/>
          <a:p>
            <a:fld id="{A3C9FAAF-C467-4C93-8ECD-39AF5A14D498}" type="datetimeFigureOut">
              <a:rPr lang="en-US" dirty="0"/>
              <a:t>1/10/2026</a:t>
            </a:fld>
            <a:endParaRPr lang="en-US" dirty="0"/>
          </a:p>
        </p:txBody>
      </p:sp>
      <p:sp>
        <p:nvSpPr>
          <p:cNvPr id="5" name="Footer Placeholder 4">
            <a:extLst>
              <a:ext uri="{FF2B5EF4-FFF2-40B4-BE49-F238E27FC236}">
                <a16:creationId xmlns:a16="http://schemas.microsoft.com/office/drawing/2014/main" id="{F2762B73-9C01-4BE3-A199-782BE6EBA6E4}"/>
              </a:ext>
            </a:extLst>
          </p:cNvPr>
          <p:cNvSpPr>
            <a:spLocks noGrp="1"/>
          </p:cNvSpPr>
          <p:nvPr>
            <p:ph type="ftr" sz="quarter" idx="11"/>
          </p:nvPr>
        </p:nvSpPr>
        <p:spPr/>
        <p:txBody>
          <a:bodyPr/>
          <a:lstStyle/>
          <a:p>
            <a:r>
              <a:rPr lang="en-US" dirty="0"/>
              <a:t>
              </a:t>
            </a:r>
          </a:p>
        </p:txBody>
      </p:sp>
      <p:sp>
        <p:nvSpPr>
          <p:cNvPr id="6" name="Slide Number Placeholder 5">
            <a:extLst>
              <a:ext uri="{FF2B5EF4-FFF2-40B4-BE49-F238E27FC236}">
                <a16:creationId xmlns:a16="http://schemas.microsoft.com/office/drawing/2014/main" id="{2A761492-EB56-4454-9D2A-8BB94AACB899}"/>
              </a:ext>
            </a:extLst>
          </p:cNvPr>
          <p:cNvSpPr>
            <a:spLocks noGrp="1"/>
          </p:cNvSpPr>
          <p:nvPr>
            <p:ph type="sldNum" sz="quarter" idx="12"/>
          </p:nvPr>
        </p:nvSpPr>
        <p:spPr/>
        <p:txBody>
          <a:bodyPr/>
          <a:lstStyle/>
          <a:p>
            <a:fld id="{196A61CA-0502-4EE4-9724-96EA822543E5}" type="slidenum">
              <a:rPr lang="en-US" dirty="0"/>
              <a:t>‹#›</a:t>
            </a:fld>
            <a:endParaRPr lang="en-US" dirty="0"/>
          </a:p>
        </p:txBody>
      </p:sp>
    </p:spTree>
    <p:extLst>
      <p:ext uri="{BB962C8B-B14F-4D97-AF65-F5344CB8AC3E}">
        <p14:creationId xmlns:p14="http://schemas.microsoft.com/office/powerpoint/2010/main" val="163504431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B980A128-A52A-402C-865B-1BF08D7F0458}"/>
              </a:ext>
            </a:extLst>
          </p:cNvPr>
          <p:cNvSpPr/>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3E900447-3778-4AB7-ACB3-7C2313FE9A47}"/>
              </a:ext>
            </a:extLst>
          </p:cNvPr>
          <p:cNvSpPr>
            <a:spLocks noGrp="1"/>
          </p:cNvSpPr>
          <p:nvPr>
            <p:ph type="title"/>
          </p:nvPr>
        </p:nvSpPr>
        <p:spPr>
          <a:xfrm>
            <a:off x="1421745" y="1287554"/>
            <a:ext cx="8284963" cy="3113064"/>
          </a:xfrm>
        </p:spPr>
        <p:txBody>
          <a:bodyPr anchor="t"/>
          <a:lstStyle>
            <a:lvl1pPr>
              <a:defRPr sz="4400"/>
            </a:lvl1pPr>
          </a:lstStyle>
          <a:p>
            <a:r>
              <a:rPr lang="en-US" dirty="0"/>
              <a:t>Click to edit Master title style</a:t>
            </a:r>
          </a:p>
        </p:txBody>
      </p:sp>
      <p:sp>
        <p:nvSpPr>
          <p:cNvPr id="3" name="Text Placeholder 2">
            <a:extLst>
              <a:ext uri="{FF2B5EF4-FFF2-40B4-BE49-F238E27FC236}">
                <a16:creationId xmlns:a16="http://schemas.microsoft.com/office/drawing/2014/main" id="{F9B910C9-BA3C-4D31-9C62-2C2408591FF2}"/>
              </a:ext>
            </a:extLst>
          </p:cNvPr>
          <p:cNvSpPr>
            <a:spLocks noGrp="1"/>
          </p:cNvSpPr>
          <p:nvPr>
            <p:ph type="body" idx="1"/>
          </p:nvPr>
        </p:nvSpPr>
        <p:spPr>
          <a:xfrm>
            <a:off x="1421744" y="4619707"/>
            <a:ext cx="7722256" cy="1476293"/>
          </a:xfrm>
        </p:spPr>
        <p:txBody>
          <a:bodyPr anchor="b">
            <a:normAutofit/>
          </a:bodyPr>
          <a:lstStyle>
            <a:lvl1pPr marL="0" indent="0">
              <a:buNone/>
              <a:defRPr sz="1800">
                <a:solidFill>
                  <a:schemeClr val="tx1">
                    <a:tint val="75000"/>
                  </a:schemeClr>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Master text styles</a:t>
            </a:r>
          </a:p>
        </p:txBody>
      </p:sp>
      <p:sp>
        <p:nvSpPr>
          <p:cNvPr id="4" name="Date Placeholder 3">
            <a:extLst>
              <a:ext uri="{FF2B5EF4-FFF2-40B4-BE49-F238E27FC236}">
                <a16:creationId xmlns:a16="http://schemas.microsoft.com/office/drawing/2014/main" id="{58742E8A-6B69-406B-A3DF-0A1B76832E0A}"/>
              </a:ext>
            </a:extLst>
          </p:cNvPr>
          <p:cNvSpPr>
            <a:spLocks noGrp="1"/>
          </p:cNvSpPr>
          <p:nvPr>
            <p:ph type="dt" sz="half" idx="10"/>
          </p:nvPr>
        </p:nvSpPr>
        <p:spPr/>
        <p:txBody>
          <a:bodyPr/>
          <a:lstStyle/>
          <a:p>
            <a:fld id="{3E37E480-B2BA-4553-A144-61E7F75833ED}" type="datetimeFigureOut">
              <a:rPr lang="en-US" dirty="0"/>
              <a:t>1/10/2026</a:t>
            </a:fld>
            <a:endParaRPr lang="en-US" dirty="0"/>
          </a:p>
        </p:txBody>
      </p:sp>
      <p:sp>
        <p:nvSpPr>
          <p:cNvPr id="5" name="Footer Placeholder 4">
            <a:extLst>
              <a:ext uri="{FF2B5EF4-FFF2-40B4-BE49-F238E27FC236}">
                <a16:creationId xmlns:a16="http://schemas.microsoft.com/office/drawing/2014/main" id="{64D665CF-4461-4BB8-8F3A-ED1CB1084CA2}"/>
              </a:ext>
            </a:extLst>
          </p:cNvPr>
          <p:cNvSpPr>
            <a:spLocks noGrp="1"/>
          </p:cNvSpPr>
          <p:nvPr>
            <p:ph type="ftr" sz="quarter" idx="11"/>
          </p:nvPr>
        </p:nvSpPr>
        <p:spPr/>
        <p:txBody>
          <a:bodyPr/>
          <a:lstStyle/>
          <a:p>
            <a:r>
              <a:rPr lang="en-US" dirty="0"/>
              <a:t>
              </a:t>
            </a:r>
          </a:p>
        </p:txBody>
      </p:sp>
      <p:sp>
        <p:nvSpPr>
          <p:cNvPr id="6" name="Slide Number Placeholder 5">
            <a:extLst>
              <a:ext uri="{FF2B5EF4-FFF2-40B4-BE49-F238E27FC236}">
                <a16:creationId xmlns:a16="http://schemas.microsoft.com/office/drawing/2014/main" id="{D4898B27-5EF3-49F4-B3CE-F3CF419AE06E}"/>
              </a:ext>
            </a:extLst>
          </p:cNvPr>
          <p:cNvSpPr>
            <a:spLocks noGrp="1"/>
          </p:cNvSpPr>
          <p:nvPr>
            <p:ph type="sldNum" sz="quarter" idx="12"/>
          </p:nvPr>
        </p:nvSpPr>
        <p:spPr/>
        <p:txBody>
          <a:bodyPr/>
          <a:lstStyle/>
          <a:p>
            <a:fld id="{196A61CA-0502-4EE4-9724-96EA822543E5}" type="slidenum">
              <a:rPr lang="en-US" dirty="0"/>
              <a:t>‹#›</a:t>
            </a:fld>
            <a:endParaRPr lang="en-US" dirty="0"/>
          </a:p>
        </p:txBody>
      </p:sp>
    </p:spTree>
    <p:extLst>
      <p:ext uri="{BB962C8B-B14F-4D97-AF65-F5344CB8AC3E}">
        <p14:creationId xmlns:p14="http://schemas.microsoft.com/office/powerpoint/2010/main" val="16036157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33F3BA-5AD5-4F15-97B2-E4652D1D4E15}"/>
              </a:ext>
            </a:extLst>
          </p:cNvPr>
          <p:cNvSpPr>
            <a:spLocks noGrp="1"/>
          </p:cNvSpPr>
          <p:nvPr>
            <p:ph type="title"/>
          </p:nvPr>
        </p:nvSpPr>
        <p:spPr>
          <a:xfrm>
            <a:off x="1429566" y="1013411"/>
            <a:ext cx="9238434" cy="889592"/>
          </a:xfrm>
        </p:spPr>
        <p:txBody>
          <a:bodyPr/>
          <a:lstStyle>
            <a:lvl1pPr>
              <a:defRPr>
                <a:solidFill>
                  <a:schemeClr val="tx1"/>
                </a:solidFill>
              </a:defRPr>
            </a:lvl1pPr>
          </a:lstStyle>
          <a:p>
            <a:r>
              <a:rPr lang="en-US" dirty="0"/>
              <a:t>Click to edit Master title style</a:t>
            </a:r>
          </a:p>
        </p:txBody>
      </p:sp>
      <p:sp>
        <p:nvSpPr>
          <p:cNvPr id="3" name="Content Placeholder 2">
            <a:extLst>
              <a:ext uri="{FF2B5EF4-FFF2-40B4-BE49-F238E27FC236}">
                <a16:creationId xmlns:a16="http://schemas.microsoft.com/office/drawing/2014/main" id="{7EA997B8-1FD3-40E6-A486-256EB41DB70A}"/>
              </a:ext>
            </a:extLst>
          </p:cNvPr>
          <p:cNvSpPr>
            <a:spLocks noGrp="1"/>
          </p:cNvSpPr>
          <p:nvPr>
            <p:ph sz="half" idx="1"/>
          </p:nvPr>
        </p:nvSpPr>
        <p:spPr>
          <a:xfrm>
            <a:off x="1429566" y="2135565"/>
            <a:ext cx="4495800" cy="3960435"/>
          </a:xfrm>
        </p:spPr>
        <p:txBody>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a:extLst>
              <a:ext uri="{FF2B5EF4-FFF2-40B4-BE49-F238E27FC236}">
                <a16:creationId xmlns:a16="http://schemas.microsoft.com/office/drawing/2014/main" id="{4183F4D8-AA9A-4AF7-86EA-E4D797B98CE9}"/>
              </a:ext>
            </a:extLst>
          </p:cNvPr>
          <p:cNvSpPr>
            <a:spLocks noGrp="1"/>
          </p:cNvSpPr>
          <p:nvPr>
            <p:ph sz="half" idx="2"/>
          </p:nvPr>
        </p:nvSpPr>
        <p:spPr>
          <a:xfrm>
            <a:off x="6172200" y="2135565"/>
            <a:ext cx="4495800" cy="3960435"/>
          </a:xfrm>
        </p:spPr>
        <p:txBody>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a:extLst>
              <a:ext uri="{FF2B5EF4-FFF2-40B4-BE49-F238E27FC236}">
                <a16:creationId xmlns:a16="http://schemas.microsoft.com/office/drawing/2014/main" id="{BA08823E-BC08-4810-9BFF-35D2EA2AE729}"/>
              </a:ext>
            </a:extLst>
          </p:cNvPr>
          <p:cNvSpPr>
            <a:spLocks noGrp="1"/>
          </p:cNvSpPr>
          <p:nvPr>
            <p:ph type="dt" sz="half" idx="10"/>
          </p:nvPr>
        </p:nvSpPr>
        <p:spPr/>
        <p:txBody>
          <a:bodyPr/>
          <a:lstStyle/>
          <a:p>
            <a:fld id="{390E682A-6B53-4B08-AE4D-4C5E659103CC}" type="datetimeFigureOut">
              <a:rPr lang="en-US" dirty="0"/>
              <a:t>1/10/2026</a:t>
            </a:fld>
            <a:endParaRPr lang="en-US" dirty="0"/>
          </a:p>
        </p:txBody>
      </p:sp>
      <p:sp>
        <p:nvSpPr>
          <p:cNvPr id="6" name="Footer Placeholder 5">
            <a:extLst>
              <a:ext uri="{FF2B5EF4-FFF2-40B4-BE49-F238E27FC236}">
                <a16:creationId xmlns:a16="http://schemas.microsoft.com/office/drawing/2014/main" id="{2FDD2BFB-BB2C-4C4A-A6E1-DD223C2BE02F}"/>
              </a:ext>
            </a:extLst>
          </p:cNvPr>
          <p:cNvSpPr>
            <a:spLocks noGrp="1"/>
          </p:cNvSpPr>
          <p:nvPr>
            <p:ph type="ftr" sz="quarter" idx="11"/>
          </p:nvPr>
        </p:nvSpPr>
        <p:spPr/>
        <p:txBody>
          <a:bodyPr/>
          <a:lstStyle/>
          <a:p>
            <a:r>
              <a:rPr lang="en-US" dirty="0"/>
              <a:t>
              </a:t>
            </a:r>
          </a:p>
        </p:txBody>
      </p:sp>
      <p:sp>
        <p:nvSpPr>
          <p:cNvPr id="7" name="Slide Number Placeholder 6">
            <a:extLst>
              <a:ext uri="{FF2B5EF4-FFF2-40B4-BE49-F238E27FC236}">
                <a16:creationId xmlns:a16="http://schemas.microsoft.com/office/drawing/2014/main" id="{95D369B2-12F8-4583-8A7F-523C9A3EF09B}"/>
              </a:ext>
            </a:extLst>
          </p:cNvPr>
          <p:cNvSpPr>
            <a:spLocks noGrp="1"/>
          </p:cNvSpPr>
          <p:nvPr>
            <p:ph type="sldNum" sz="quarter" idx="12"/>
          </p:nvPr>
        </p:nvSpPr>
        <p:spPr/>
        <p:txBody>
          <a:bodyPr/>
          <a:lstStyle/>
          <a:p>
            <a:fld id="{196A61CA-0502-4EE4-9724-96EA822543E5}" type="slidenum">
              <a:rPr lang="en-US" dirty="0"/>
              <a:t>‹#›</a:t>
            </a:fld>
            <a:endParaRPr lang="en-US" dirty="0"/>
          </a:p>
        </p:txBody>
      </p:sp>
    </p:spTree>
    <p:extLst>
      <p:ext uri="{BB962C8B-B14F-4D97-AF65-F5344CB8AC3E}">
        <p14:creationId xmlns:p14="http://schemas.microsoft.com/office/powerpoint/2010/main" val="218011267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AC717F-84B9-44BA-8DD6-680394AB193E}"/>
              </a:ext>
            </a:extLst>
          </p:cNvPr>
          <p:cNvSpPr>
            <a:spLocks noGrp="1"/>
          </p:cNvSpPr>
          <p:nvPr>
            <p:ph type="title"/>
          </p:nvPr>
        </p:nvSpPr>
        <p:spPr>
          <a:xfrm>
            <a:off x="1429566" y="1079150"/>
            <a:ext cx="9238434" cy="823912"/>
          </a:xfrm>
        </p:spPr>
        <p:txBody>
          <a:bodyPr/>
          <a:lstStyle>
            <a:lvl1pPr>
              <a:defRPr>
                <a:solidFill>
                  <a:schemeClr val="tx1"/>
                </a:solidFill>
              </a:defRPr>
            </a:lvl1pPr>
          </a:lstStyle>
          <a:p>
            <a:r>
              <a:rPr lang="en-US" dirty="0"/>
              <a:t>Click to edit Master title style</a:t>
            </a:r>
          </a:p>
        </p:txBody>
      </p:sp>
      <p:sp>
        <p:nvSpPr>
          <p:cNvPr id="3" name="Text Placeholder 2">
            <a:extLst>
              <a:ext uri="{FF2B5EF4-FFF2-40B4-BE49-F238E27FC236}">
                <a16:creationId xmlns:a16="http://schemas.microsoft.com/office/drawing/2014/main" id="{2A1217D6-7448-4625-964F-5D82F65F11F7}"/>
              </a:ext>
            </a:extLst>
          </p:cNvPr>
          <p:cNvSpPr>
            <a:spLocks noGrp="1"/>
          </p:cNvSpPr>
          <p:nvPr>
            <p:ph type="body" idx="1"/>
          </p:nvPr>
        </p:nvSpPr>
        <p:spPr>
          <a:xfrm>
            <a:off x="1429567" y="2013217"/>
            <a:ext cx="4495799" cy="704232"/>
          </a:xfrm>
        </p:spPr>
        <p:txBody>
          <a:bodyPr anchor="b">
            <a:normAutofit/>
          </a:bodyPr>
          <a:lstStyle>
            <a:lvl1pPr marL="0" indent="0">
              <a:lnSpc>
                <a:spcPct val="100000"/>
              </a:lnSpc>
              <a:buNone/>
              <a:defRPr sz="1800" b="0" cap="all" spc="300" baseline="0">
                <a:solidFill>
                  <a:schemeClr val="tx1"/>
                </a:solidFill>
                <a:latin typeface="+mj-lt"/>
              </a:defRPr>
            </a:lvl1pPr>
            <a:lvl2pPr marL="457200" indent="0">
              <a:buNone/>
              <a:defRPr sz="18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a:extLst>
              <a:ext uri="{FF2B5EF4-FFF2-40B4-BE49-F238E27FC236}">
                <a16:creationId xmlns:a16="http://schemas.microsoft.com/office/drawing/2014/main" id="{253A534C-0B54-4327-99C0-4F0019FD21F6}"/>
              </a:ext>
            </a:extLst>
          </p:cNvPr>
          <p:cNvSpPr>
            <a:spLocks noGrp="1"/>
          </p:cNvSpPr>
          <p:nvPr>
            <p:ph sz="half" idx="2"/>
          </p:nvPr>
        </p:nvSpPr>
        <p:spPr>
          <a:xfrm>
            <a:off x="1429567" y="3048000"/>
            <a:ext cx="4495800" cy="3048000"/>
          </a:xfrm>
        </p:spPr>
        <p:txBody>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a:extLst>
              <a:ext uri="{FF2B5EF4-FFF2-40B4-BE49-F238E27FC236}">
                <a16:creationId xmlns:a16="http://schemas.microsoft.com/office/drawing/2014/main" id="{389D4A63-0795-4B74-8C11-5FE7944118C7}"/>
              </a:ext>
            </a:extLst>
          </p:cNvPr>
          <p:cNvSpPr>
            <a:spLocks noGrp="1"/>
          </p:cNvSpPr>
          <p:nvPr>
            <p:ph type="body" sz="quarter" idx="3"/>
          </p:nvPr>
        </p:nvSpPr>
        <p:spPr>
          <a:xfrm>
            <a:off x="6172200" y="2013215"/>
            <a:ext cx="4495800" cy="704233"/>
          </a:xfrm>
        </p:spPr>
        <p:txBody>
          <a:bodyPr anchor="b">
            <a:normAutofit/>
          </a:bodyPr>
          <a:lstStyle>
            <a:lvl1pPr marL="0" indent="0">
              <a:lnSpc>
                <a:spcPct val="100000"/>
              </a:lnSpc>
              <a:buNone/>
              <a:defRPr sz="1800" b="0" cap="all" spc="300" baseline="0">
                <a:solidFill>
                  <a:schemeClr val="tx1"/>
                </a:solidFill>
                <a:latin typeface="+mj-lt"/>
              </a:defRPr>
            </a:lvl1pPr>
            <a:lvl2pPr marL="457200" indent="0">
              <a:buNone/>
              <a:defRPr sz="18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5">
            <a:extLst>
              <a:ext uri="{FF2B5EF4-FFF2-40B4-BE49-F238E27FC236}">
                <a16:creationId xmlns:a16="http://schemas.microsoft.com/office/drawing/2014/main" id="{823D16F3-F747-441B-9854-27225954DEC4}"/>
              </a:ext>
            </a:extLst>
          </p:cNvPr>
          <p:cNvSpPr>
            <a:spLocks noGrp="1"/>
          </p:cNvSpPr>
          <p:nvPr>
            <p:ph sz="quarter" idx="4"/>
          </p:nvPr>
        </p:nvSpPr>
        <p:spPr>
          <a:xfrm>
            <a:off x="6172200" y="3048000"/>
            <a:ext cx="4495800" cy="3048000"/>
          </a:xfrm>
        </p:spPr>
        <p:txBody>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Date Placeholder 6">
            <a:extLst>
              <a:ext uri="{FF2B5EF4-FFF2-40B4-BE49-F238E27FC236}">
                <a16:creationId xmlns:a16="http://schemas.microsoft.com/office/drawing/2014/main" id="{0E8168E2-6B97-486E-B0E4-4E7F5CDBB5B1}"/>
              </a:ext>
            </a:extLst>
          </p:cNvPr>
          <p:cNvSpPr>
            <a:spLocks noGrp="1"/>
          </p:cNvSpPr>
          <p:nvPr>
            <p:ph type="dt" sz="half" idx="10"/>
          </p:nvPr>
        </p:nvSpPr>
        <p:spPr/>
        <p:txBody>
          <a:bodyPr/>
          <a:lstStyle/>
          <a:p>
            <a:fld id="{7C69F0F6-BEBB-4894-ABB2-75C5CBE0DDB9}" type="datetimeFigureOut">
              <a:rPr lang="en-US" dirty="0"/>
              <a:t>1/10/2026</a:t>
            </a:fld>
            <a:endParaRPr lang="en-US" dirty="0"/>
          </a:p>
        </p:txBody>
      </p:sp>
      <p:sp>
        <p:nvSpPr>
          <p:cNvPr id="8" name="Footer Placeholder 7">
            <a:extLst>
              <a:ext uri="{FF2B5EF4-FFF2-40B4-BE49-F238E27FC236}">
                <a16:creationId xmlns:a16="http://schemas.microsoft.com/office/drawing/2014/main" id="{D05D3E2B-2F4E-4347-A8E9-27EB7D0359B3}"/>
              </a:ext>
            </a:extLst>
          </p:cNvPr>
          <p:cNvSpPr>
            <a:spLocks noGrp="1"/>
          </p:cNvSpPr>
          <p:nvPr>
            <p:ph type="ftr" sz="quarter" idx="11"/>
          </p:nvPr>
        </p:nvSpPr>
        <p:spPr/>
        <p:txBody>
          <a:bodyPr/>
          <a:lstStyle/>
          <a:p>
            <a:r>
              <a:rPr lang="en-US" dirty="0"/>
              <a:t>
              </a:t>
            </a:r>
          </a:p>
        </p:txBody>
      </p:sp>
      <p:sp>
        <p:nvSpPr>
          <p:cNvPr id="9" name="Slide Number Placeholder 8">
            <a:extLst>
              <a:ext uri="{FF2B5EF4-FFF2-40B4-BE49-F238E27FC236}">
                <a16:creationId xmlns:a16="http://schemas.microsoft.com/office/drawing/2014/main" id="{DC1FC4F5-6876-414E-9E30-84706A3F528C}"/>
              </a:ext>
            </a:extLst>
          </p:cNvPr>
          <p:cNvSpPr>
            <a:spLocks noGrp="1"/>
          </p:cNvSpPr>
          <p:nvPr>
            <p:ph type="sldNum" sz="quarter" idx="12"/>
          </p:nvPr>
        </p:nvSpPr>
        <p:spPr/>
        <p:txBody>
          <a:bodyPr/>
          <a:lstStyle/>
          <a:p>
            <a:fld id="{196A61CA-0502-4EE4-9724-96EA822543E5}" type="slidenum">
              <a:rPr lang="en-US" dirty="0"/>
              <a:t>‹#›</a:t>
            </a:fld>
            <a:endParaRPr lang="en-US" dirty="0"/>
          </a:p>
        </p:txBody>
      </p:sp>
      <p:cxnSp>
        <p:nvCxnSpPr>
          <p:cNvPr id="11" name="Straight Connector 10">
            <a:extLst>
              <a:ext uri="{FF2B5EF4-FFF2-40B4-BE49-F238E27FC236}">
                <a16:creationId xmlns:a16="http://schemas.microsoft.com/office/drawing/2014/main" id="{A70D2F04-5474-46B9-B838-858CDF4AB2D2}"/>
              </a:ext>
            </a:extLst>
          </p:cNvPr>
          <p:cNvCxnSpPr>
            <a:cxnSpLocks/>
          </p:cNvCxnSpPr>
          <p:nvPr/>
        </p:nvCxnSpPr>
        <p:spPr>
          <a:xfrm>
            <a:off x="6270727" y="2876662"/>
            <a:ext cx="971155" cy="0"/>
          </a:xfrm>
          <a:prstGeom prst="line">
            <a:avLst/>
          </a:prstGeom>
          <a:ln w="31750">
            <a:solidFill>
              <a:schemeClr val="tx1"/>
            </a:solidFill>
          </a:ln>
        </p:spPr>
        <p:style>
          <a:lnRef idx="1">
            <a:schemeClr val="accent1"/>
          </a:lnRef>
          <a:fillRef idx="0">
            <a:schemeClr val="accent1"/>
          </a:fillRef>
          <a:effectRef idx="0">
            <a:schemeClr val="accent1"/>
          </a:effectRef>
          <a:fontRef idx="minor">
            <a:schemeClr val="tx1"/>
          </a:fontRef>
        </p:style>
      </p:cxnSp>
      <p:sp>
        <p:nvSpPr>
          <p:cNvPr id="13" name="Rectangle 12">
            <a:extLst>
              <a:ext uri="{FF2B5EF4-FFF2-40B4-BE49-F238E27FC236}">
                <a16:creationId xmlns:a16="http://schemas.microsoft.com/office/drawing/2014/main" id="{CADEE893-BE45-47F3-BCF0-02424B3503CC}"/>
              </a:ext>
            </a:extLst>
          </p:cNvPr>
          <p:cNvSpPr/>
          <p:nvPr/>
        </p:nvSpPr>
        <p:spPr>
          <a:xfrm>
            <a:off x="-1171838" y="4592406"/>
            <a:ext cx="808262" cy="38971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sp>
      <p:cxnSp>
        <p:nvCxnSpPr>
          <p:cNvPr id="14" name="Straight Connector 13">
            <a:extLst>
              <a:ext uri="{FF2B5EF4-FFF2-40B4-BE49-F238E27FC236}">
                <a16:creationId xmlns:a16="http://schemas.microsoft.com/office/drawing/2014/main" id="{3FB5178A-4501-4B56-8BF1-D083D7B021CE}"/>
              </a:ext>
            </a:extLst>
          </p:cNvPr>
          <p:cNvCxnSpPr>
            <a:cxnSpLocks/>
          </p:cNvCxnSpPr>
          <p:nvPr/>
        </p:nvCxnSpPr>
        <p:spPr>
          <a:xfrm>
            <a:off x="1524000" y="2876662"/>
            <a:ext cx="971155" cy="0"/>
          </a:xfrm>
          <a:prstGeom prst="line">
            <a:avLst/>
          </a:prstGeom>
          <a:ln w="3175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82889032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A52109C6-041C-42BA-B507-8EA298046EDD}"/>
              </a:ext>
            </a:extLst>
          </p:cNvPr>
          <p:cNvSpPr/>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7F7BF877-20DD-40F4-AEA8-E1B6D5350D2D}"/>
              </a:ext>
            </a:extLst>
          </p:cNvPr>
          <p:cNvSpPr>
            <a:spLocks noGrp="1"/>
          </p:cNvSpPr>
          <p:nvPr>
            <p:ph type="title"/>
          </p:nvPr>
        </p:nvSpPr>
        <p:spPr/>
        <p:txBody>
          <a:bodyPr/>
          <a:lstStyle/>
          <a:p>
            <a:r>
              <a:rPr lang="en-US" dirty="0"/>
              <a:t>Click to edit Master title style</a:t>
            </a:r>
          </a:p>
        </p:txBody>
      </p:sp>
      <p:sp>
        <p:nvSpPr>
          <p:cNvPr id="3" name="Date Placeholder 2">
            <a:extLst>
              <a:ext uri="{FF2B5EF4-FFF2-40B4-BE49-F238E27FC236}">
                <a16:creationId xmlns:a16="http://schemas.microsoft.com/office/drawing/2014/main" id="{167DC874-15B5-4338-B7D1-8E393AB4C16E}"/>
              </a:ext>
            </a:extLst>
          </p:cNvPr>
          <p:cNvSpPr>
            <a:spLocks noGrp="1"/>
          </p:cNvSpPr>
          <p:nvPr>
            <p:ph type="dt" sz="half" idx="10"/>
          </p:nvPr>
        </p:nvSpPr>
        <p:spPr/>
        <p:txBody>
          <a:bodyPr/>
          <a:lstStyle/>
          <a:p>
            <a:fld id="{8B3E9E5F-17D9-4A30-9DA3-64E46A6DF111}" type="datetimeFigureOut">
              <a:rPr lang="en-US" dirty="0"/>
              <a:t>1/10/2026</a:t>
            </a:fld>
            <a:endParaRPr lang="en-US" dirty="0"/>
          </a:p>
        </p:txBody>
      </p:sp>
      <p:sp>
        <p:nvSpPr>
          <p:cNvPr id="4" name="Footer Placeholder 3">
            <a:extLst>
              <a:ext uri="{FF2B5EF4-FFF2-40B4-BE49-F238E27FC236}">
                <a16:creationId xmlns:a16="http://schemas.microsoft.com/office/drawing/2014/main" id="{7E66BAE3-24C5-483F-9141-D860A265E78D}"/>
              </a:ext>
            </a:extLst>
          </p:cNvPr>
          <p:cNvSpPr>
            <a:spLocks noGrp="1"/>
          </p:cNvSpPr>
          <p:nvPr>
            <p:ph type="ftr" sz="quarter" idx="11"/>
          </p:nvPr>
        </p:nvSpPr>
        <p:spPr/>
        <p:txBody>
          <a:bodyPr/>
          <a:lstStyle/>
          <a:p>
            <a:r>
              <a:rPr lang="en-US" dirty="0"/>
              <a:t>
              </a:t>
            </a:r>
          </a:p>
        </p:txBody>
      </p:sp>
      <p:sp>
        <p:nvSpPr>
          <p:cNvPr id="5" name="Slide Number Placeholder 4">
            <a:extLst>
              <a:ext uri="{FF2B5EF4-FFF2-40B4-BE49-F238E27FC236}">
                <a16:creationId xmlns:a16="http://schemas.microsoft.com/office/drawing/2014/main" id="{059AEEB4-66F8-4008-B616-804FB9D91CF9}"/>
              </a:ext>
            </a:extLst>
          </p:cNvPr>
          <p:cNvSpPr>
            <a:spLocks noGrp="1"/>
          </p:cNvSpPr>
          <p:nvPr>
            <p:ph type="sldNum" sz="quarter" idx="12"/>
          </p:nvPr>
        </p:nvSpPr>
        <p:spPr/>
        <p:txBody>
          <a:bodyPr/>
          <a:lstStyle/>
          <a:p>
            <a:fld id="{196A61CA-0502-4EE4-9724-96EA822543E5}" type="slidenum">
              <a:rPr lang="en-US" dirty="0"/>
              <a:t>‹#›</a:t>
            </a:fld>
            <a:endParaRPr lang="en-US" dirty="0"/>
          </a:p>
        </p:txBody>
      </p:sp>
    </p:spTree>
    <p:extLst>
      <p:ext uri="{BB962C8B-B14F-4D97-AF65-F5344CB8AC3E}">
        <p14:creationId xmlns:p14="http://schemas.microsoft.com/office/powerpoint/2010/main" val="421414246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746C975-8FFB-4A4B-9213-774EE3901DE9}"/>
              </a:ext>
            </a:extLst>
          </p:cNvPr>
          <p:cNvSpPr>
            <a:spLocks noGrp="1"/>
          </p:cNvSpPr>
          <p:nvPr>
            <p:ph type="dt" sz="half" idx="10"/>
          </p:nvPr>
        </p:nvSpPr>
        <p:spPr/>
        <p:txBody>
          <a:bodyPr/>
          <a:lstStyle/>
          <a:p>
            <a:fld id="{033AC5F0-3BC3-4718-BCCA-24B5655EC864}" type="datetimeFigureOut">
              <a:rPr lang="en-US" dirty="0"/>
              <a:t>1/10/2026</a:t>
            </a:fld>
            <a:endParaRPr lang="en-US" dirty="0"/>
          </a:p>
        </p:txBody>
      </p:sp>
      <p:sp>
        <p:nvSpPr>
          <p:cNvPr id="3" name="Footer Placeholder 2">
            <a:extLst>
              <a:ext uri="{FF2B5EF4-FFF2-40B4-BE49-F238E27FC236}">
                <a16:creationId xmlns:a16="http://schemas.microsoft.com/office/drawing/2014/main" id="{4FBA744F-475D-4105-8E4A-025815549539}"/>
              </a:ext>
            </a:extLst>
          </p:cNvPr>
          <p:cNvSpPr>
            <a:spLocks noGrp="1"/>
          </p:cNvSpPr>
          <p:nvPr>
            <p:ph type="ftr" sz="quarter" idx="11"/>
          </p:nvPr>
        </p:nvSpPr>
        <p:spPr/>
        <p:txBody>
          <a:bodyPr/>
          <a:lstStyle/>
          <a:p>
            <a:r>
              <a:rPr lang="en-US" dirty="0"/>
              <a:t>
              </a:t>
            </a:r>
          </a:p>
        </p:txBody>
      </p:sp>
      <p:sp>
        <p:nvSpPr>
          <p:cNvPr id="4" name="Slide Number Placeholder 3">
            <a:extLst>
              <a:ext uri="{FF2B5EF4-FFF2-40B4-BE49-F238E27FC236}">
                <a16:creationId xmlns:a16="http://schemas.microsoft.com/office/drawing/2014/main" id="{6F3FA64C-7966-4D6F-88D7-4B89F2A1DF2C}"/>
              </a:ext>
            </a:extLst>
          </p:cNvPr>
          <p:cNvSpPr>
            <a:spLocks noGrp="1"/>
          </p:cNvSpPr>
          <p:nvPr>
            <p:ph type="sldNum" sz="quarter" idx="12"/>
          </p:nvPr>
        </p:nvSpPr>
        <p:spPr/>
        <p:txBody>
          <a:bodyPr/>
          <a:lstStyle/>
          <a:p>
            <a:fld id="{196A61CA-0502-4EE4-9724-96EA822543E5}" type="slidenum">
              <a:rPr lang="en-US" dirty="0"/>
              <a:t>‹#›</a:t>
            </a:fld>
            <a:endParaRPr lang="en-US" dirty="0"/>
          </a:p>
        </p:txBody>
      </p:sp>
    </p:spTree>
    <p:extLst>
      <p:ext uri="{BB962C8B-B14F-4D97-AF65-F5344CB8AC3E}">
        <p14:creationId xmlns:p14="http://schemas.microsoft.com/office/powerpoint/2010/main" val="182741237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D4ED5F-AB94-4DCF-8971-B8B2B55AF653}"/>
              </a:ext>
            </a:extLst>
          </p:cNvPr>
          <p:cNvSpPr>
            <a:spLocks noGrp="1"/>
          </p:cNvSpPr>
          <p:nvPr>
            <p:ph type="title"/>
          </p:nvPr>
        </p:nvSpPr>
        <p:spPr>
          <a:xfrm>
            <a:off x="1443740" y="1558944"/>
            <a:ext cx="3279689" cy="1864196"/>
          </a:xfrm>
        </p:spPr>
        <p:txBody>
          <a:bodyPr anchor="b"/>
          <a:lstStyle>
            <a:lvl1pPr algn="r">
              <a:defRPr sz="2800">
                <a:solidFill>
                  <a:schemeClr val="tx1"/>
                </a:solidFill>
              </a:defRPr>
            </a:lvl1pPr>
          </a:lstStyle>
          <a:p>
            <a:r>
              <a:rPr lang="en-US" dirty="0"/>
              <a:t>Click to edit Master title style</a:t>
            </a:r>
          </a:p>
        </p:txBody>
      </p:sp>
      <p:sp>
        <p:nvSpPr>
          <p:cNvPr id="3" name="Content Placeholder 2">
            <a:extLst>
              <a:ext uri="{FF2B5EF4-FFF2-40B4-BE49-F238E27FC236}">
                <a16:creationId xmlns:a16="http://schemas.microsoft.com/office/drawing/2014/main" id="{141EE4CB-68CF-4BF3-A891-8277AFD13D88}"/>
              </a:ext>
            </a:extLst>
          </p:cNvPr>
          <p:cNvSpPr>
            <a:spLocks noGrp="1"/>
          </p:cNvSpPr>
          <p:nvPr>
            <p:ph idx="1"/>
          </p:nvPr>
        </p:nvSpPr>
        <p:spPr>
          <a:xfrm>
            <a:off x="5334000" y="762000"/>
            <a:ext cx="5333999" cy="5334000"/>
          </a:xfrm>
        </p:spPr>
        <p:txBody>
          <a:bodyPr anchor="ctr">
            <a:normAutofit/>
          </a:bodyPr>
          <a:lstStyle>
            <a:lvl1pPr>
              <a:defRPr sz="2800">
                <a:solidFill>
                  <a:schemeClr val="tx1"/>
                </a:solidFill>
              </a:defRPr>
            </a:lvl1pPr>
            <a:lvl2pPr>
              <a:defRPr sz="2400">
                <a:solidFill>
                  <a:schemeClr val="tx1"/>
                </a:solidFill>
              </a:defRPr>
            </a:lvl2pPr>
            <a:lvl3pPr>
              <a:defRPr sz="2000">
                <a:solidFill>
                  <a:schemeClr val="tx1"/>
                </a:solidFill>
              </a:defRPr>
            </a:lvl3pPr>
            <a:lvl4pPr>
              <a:defRPr sz="1800">
                <a:solidFill>
                  <a:schemeClr val="tx1"/>
                </a:solidFill>
              </a:defRPr>
            </a:lvl4pPr>
            <a:lvl5pPr>
              <a:defRPr sz="1800">
                <a:solidFill>
                  <a:schemeClr val="tx1"/>
                </a:solidFill>
              </a:defRPr>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a:extLst>
              <a:ext uri="{FF2B5EF4-FFF2-40B4-BE49-F238E27FC236}">
                <a16:creationId xmlns:a16="http://schemas.microsoft.com/office/drawing/2014/main" id="{95292E72-B66D-40EE-B182-5585382A6DC9}"/>
              </a:ext>
            </a:extLst>
          </p:cNvPr>
          <p:cNvSpPr>
            <a:spLocks noGrp="1"/>
          </p:cNvSpPr>
          <p:nvPr>
            <p:ph type="body" sz="half" idx="2"/>
          </p:nvPr>
        </p:nvSpPr>
        <p:spPr>
          <a:xfrm>
            <a:off x="1443741" y="3649682"/>
            <a:ext cx="3233096" cy="1933605"/>
          </a:xfrm>
        </p:spPr>
        <p:txBody>
          <a:bodyPr/>
          <a:lstStyle>
            <a:lvl1pPr marL="0" indent="0" algn="r">
              <a:buNone/>
              <a:defRPr sz="1600">
                <a:solidFill>
                  <a:schemeClr val="tx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5" name="Date Placeholder 4">
            <a:extLst>
              <a:ext uri="{FF2B5EF4-FFF2-40B4-BE49-F238E27FC236}">
                <a16:creationId xmlns:a16="http://schemas.microsoft.com/office/drawing/2014/main" id="{ED73B694-B050-45F3-AE6F-A86A129F1C64}"/>
              </a:ext>
            </a:extLst>
          </p:cNvPr>
          <p:cNvSpPr>
            <a:spLocks noGrp="1"/>
          </p:cNvSpPr>
          <p:nvPr>
            <p:ph type="dt" sz="half" idx="10"/>
          </p:nvPr>
        </p:nvSpPr>
        <p:spPr/>
        <p:txBody>
          <a:bodyPr/>
          <a:lstStyle/>
          <a:p>
            <a:fld id="{9EB8BD81-465B-40F2-9A54-9DF3B12AF598}" type="datetimeFigureOut">
              <a:rPr lang="en-US" dirty="0"/>
              <a:t>1/10/2026</a:t>
            </a:fld>
            <a:endParaRPr lang="en-US" dirty="0"/>
          </a:p>
        </p:txBody>
      </p:sp>
      <p:sp>
        <p:nvSpPr>
          <p:cNvPr id="6" name="Footer Placeholder 5">
            <a:extLst>
              <a:ext uri="{FF2B5EF4-FFF2-40B4-BE49-F238E27FC236}">
                <a16:creationId xmlns:a16="http://schemas.microsoft.com/office/drawing/2014/main" id="{7E8AE423-9CA5-46B3-96B1-7586AD02080D}"/>
              </a:ext>
            </a:extLst>
          </p:cNvPr>
          <p:cNvSpPr>
            <a:spLocks noGrp="1"/>
          </p:cNvSpPr>
          <p:nvPr>
            <p:ph type="ftr" sz="quarter" idx="11"/>
          </p:nvPr>
        </p:nvSpPr>
        <p:spPr/>
        <p:txBody>
          <a:bodyPr/>
          <a:lstStyle/>
          <a:p>
            <a:r>
              <a:rPr lang="en-US" dirty="0"/>
              <a:t>
              </a:t>
            </a:r>
          </a:p>
        </p:txBody>
      </p:sp>
      <p:sp>
        <p:nvSpPr>
          <p:cNvPr id="7" name="Slide Number Placeholder 6">
            <a:extLst>
              <a:ext uri="{FF2B5EF4-FFF2-40B4-BE49-F238E27FC236}">
                <a16:creationId xmlns:a16="http://schemas.microsoft.com/office/drawing/2014/main" id="{014B973D-F1F7-47BC-996D-6100B7C89520}"/>
              </a:ext>
            </a:extLst>
          </p:cNvPr>
          <p:cNvSpPr>
            <a:spLocks noGrp="1"/>
          </p:cNvSpPr>
          <p:nvPr>
            <p:ph type="sldNum" sz="quarter" idx="12"/>
          </p:nvPr>
        </p:nvSpPr>
        <p:spPr/>
        <p:txBody>
          <a:bodyPr/>
          <a:lstStyle/>
          <a:p>
            <a:fld id="{196A61CA-0502-4EE4-9724-96EA822543E5}" type="slidenum">
              <a:rPr lang="en-US" dirty="0"/>
              <a:t>‹#›</a:t>
            </a:fld>
            <a:endParaRPr lang="en-US" dirty="0"/>
          </a:p>
        </p:txBody>
      </p:sp>
    </p:spTree>
    <p:extLst>
      <p:ext uri="{BB962C8B-B14F-4D97-AF65-F5344CB8AC3E}">
        <p14:creationId xmlns:p14="http://schemas.microsoft.com/office/powerpoint/2010/main" val="96100822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AE9949-4A1F-4DA9-9B75-A6180F954B8D}"/>
              </a:ext>
            </a:extLst>
          </p:cNvPr>
          <p:cNvSpPr>
            <a:spLocks noGrp="1"/>
          </p:cNvSpPr>
          <p:nvPr>
            <p:ph type="title"/>
          </p:nvPr>
        </p:nvSpPr>
        <p:spPr>
          <a:xfrm>
            <a:off x="1433543" y="1383126"/>
            <a:ext cx="3289886" cy="2045874"/>
          </a:xfrm>
        </p:spPr>
        <p:txBody>
          <a:bodyPr anchor="b"/>
          <a:lstStyle>
            <a:lvl1pPr algn="r">
              <a:defRPr sz="2800">
                <a:solidFill>
                  <a:schemeClr val="tx1"/>
                </a:solidFill>
              </a:defRPr>
            </a:lvl1pPr>
          </a:lstStyle>
          <a:p>
            <a:r>
              <a:rPr lang="en-US" dirty="0"/>
              <a:t>Click to edit Master title style</a:t>
            </a:r>
          </a:p>
        </p:txBody>
      </p:sp>
      <p:sp>
        <p:nvSpPr>
          <p:cNvPr id="3" name="Picture Placeholder 2">
            <a:extLst>
              <a:ext uri="{FF2B5EF4-FFF2-40B4-BE49-F238E27FC236}">
                <a16:creationId xmlns:a16="http://schemas.microsoft.com/office/drawing/2014/main" id="{79A8D794-C670-4569-93D9-0FF8B35AA7AE}"/>
              </a:ext>
            </a:extLst>
          </p:cNvPr>
          <p:cNvSpPr>
            <a:spLocks noGrp="1" noChangeAspect="1"/>
          </p:cNvSpPr>
          <p:nvPr>
            <p:ph type="pic" idx="1"/>
          </p:nvPr>
        </p:nvSpPr>
        <p:spPr>
          <a:xfrm>
            <a:off x="5334001" y="762000"/>
            <a:ext cx="5333999" cy="5334000"/>
          </a:xfrm>
        </p:spPr>
        <p:txBody>
          <a:bodyPr anchor="t"/>
          <a:lstStyle>
            <a:lvl1pPr marL="0" indent="0">
              <a:buNone/>
              <a:defRPr sz="3200">
                <a:solidFill>
                  <a:schemeClr val="tx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a:extLst>
              <a:ext uri="{FF2B5EF4-FFF2-40B4-BE49-F238E27FC236}">
                <a16:creationId xmlns:a16="http://schemas.microsoft.com/office/drawing/2014/main" id="{A92486F6-AE67-4B34-B8E2-0B7576DC2E3A}"/>
              </a:ext>
            </a:extLst>
          </p:cNvPr>
          <p:cNvSpPr>
            <a:spLocks noGrp="1"/>
          </p:cNvSpPr>
          <p:nvPr>
            <p:ph type="body" sz="half" idx="2"/>
          </p:nvPr>
        </p:nvSpPr>
        <p:spPr>
          <a:xfrm>
            <a:off x="1433544" y="3649682"/>
            <a:ext cx="3243292" cy="1684317"/>
          </a:xfrm>
        </p:spPr>
        <p:txBody>
          <a:bodyPr/>
          <a:lstStyle>
            <a:lvl1pPr marL="0" indent="0" algn="r">
              <a:buNone/>
              <a:defRPr sz="1600">
                <a:solidFill>
                  <a:schemeClr val="tx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5" name="Date Placeholder 4">
            <a:extLst>
              <a:ext uri="{FF2B5EF4-FFF2-40B4-BE49-F238E27FC236}">
                <a16:creationId xmlns:a16="http://schemas.microsoft.com/office/drawing/2014/main" id="{B198B11C-BB63-49A6-B488-29D4FBF8E107}"/>
              </a:ext>
            </a:extLst>
          </p:cNvPr>
          <p:cNvSpPr>
            <a:spLocks noGrp="1"/>
          </p:cNvSpPr>
          <p:nvPr>
            <p:ph type="dt" sz="half" idx="10"/>
          </p:nvPr>
        </p:nvSpPr>
        <p:spPr/>
        <p:txBody>
          <a:bodyPr/>
          <a:lstStyle/>
          <a:p>
            <a:fld id="{F04B3CEF-64EF-4C43-9530-8E9CBFD2CAD1}" type="datetimeFigureOut">
              <a:rPr lang="en-US" dirty="0"/>
              <a:t>1/10/2026</a:t>
            </a:fld>
            <a:endParaRPr lang="en-US" dirty="0"/>
          </a:p>
        </p:txBody>
      </p:sp>
      <p:sp>
        <p:nvSpPr>
          <p:cNvPr id="6" name="Footer Placeholder 5">
            <a:extLst>
              <a:ext uri="{FF2B5EF4-FFF2-40B4-BE49-F238E27FC236}">
                <a16:creationId xmlns:a16="http://schemas.microsoft.com/office/drawing/2014/main" id="{324B9166-6D36-4F0A-9ADD-33D49A0C3A57}"/>
              </a:ext>
            </a:extLst>
          </p:cNvPr>
          <p:cNvSpPr>
            <a:spLocks noGrp="1"/>
          </p:cNvSpPr>
          <p:nvPr>
            <p:ph type="ftr" sz="quarter" idx="11"/>
          </p:nvPr>
        </p:nvSpPr>
        <p:spPr/>
        <p:txBody>
          <a:bodyPr/>
          <a:lstStyle/>
          <a:p>
            <a:r>
              <a:rPr lang="en-US" dirty="0"/>
              <a:t>
              </a:t>
            </a:r>
          </a:p>
        </p:txBody>
      </p:sp>
      <p:sp>
        <p:nvSpPr>
          <p:cNvPr id="7" name="Slide Number Placeholder 6">
            <a:extLst>
              <a:ext uri="{FF2B5EF4-FFF2-40B4-BE49-F238E27FC236}">
                <a16:creationId xmlns:a16="http://schemas.microsoft.com/office/drawing/2014/main" id="{6FB22B8F-7760-41B3-9053-DD90255B9EEE}"/>
              </a:ext>
            </a:extLst>
          </p:cNvPr>
          <p:cNvSpPr>
            <a:spLocks noGrp="1"/>
          </p:cNvSpPr>
          <p:nvPr>
            <p:ph type="sldNum" sz="quarter" idx="12"/>
          </p:nvPr>
        </p:nvSpPr>
        <p:spPr/>
        <p:txBody>
          <a:bodyPr/>
          <a:lstStyle/>
          <a:p>
            <a:fld id="{196A61CA-0502-4EE4-9724-96EA822543E5}" type="slidenum">
              <a:rPr lang="en-US" dirty="0"/>
              <a:t>‹#›</a:t>
            </a:fld>
            <a:endParaRPr lang="en-US" dirty="0"/>
          </a:p>
        </p:txBody>
      </p:sp>
    </p:spTree>
    <p:extLst>
      <p:ext uri="{BB962C8B-B14F-4D97-AF65-F5344CB8AC3E}">
        <p14:creationId xmlns:p14="http://schemas.microsoft.com/office/powerpoint/2010/main" val="43470842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F84152A-7FE0-4708-B7C1-DBEC8F133766}"/>
              </a:ext>
            </a:extLst>
          </p:cNvPr>
          <p:cNvSpPr>
            <a:spLocks noGrp="1"/>
          </p:cNvSpPr>
          <p:nvPr>
            <p:ph type="title"/>
          </p:nvPr>
        </p:nvSpPr>
        <p:spPr>
          <a:xfrm>
            <a:off x="1429566" y="1041621"/>
            <a:ext cx="9238434" cy="861383"/>
          </a:xfrm>
          <a:prstGeom prst="rect">
            <a:avLst/>
          </a:prstGeom>
        </p:spPr>
        <p:txBody>
          <a:bodyPr vert="horz" lIns="91440" tIns="45720" rIns="91440" bIns="45720" rtlCol="0" anchor="b">
            <a:noAutofit/>
          </a:bodyPr>
          <a:lstStyle/>
          <a:p>
            <a:r>
              <a:rPr lang="en-US" dirty="0"/>
              <a:t>Click to edit Master title style</a:t>
            </a:r>
          </a:p>
        </p:txBody>
      </p:sp>
      <p:sp>
        <p:nvSpPr>
          <p:cNvPr id="3" name="Text Placeholder 2">
            <a:extLst>
              <a:ext uri="{FF2B5EF4-FFF2-40B4-BE49-F238E27FC236}">
                <a16:creationId xmlns:a16="http://schemas.microsoft.com/office/drawing/2014/main" id="{B911AB53-BAF9-439D-9451-47193CF2FF8E}"/>
              </a:ext>
            </a:extLst>
          </p:cNvPr>
          <p:cNvSpPr>
            <a:spLocks noGrp="1"/>
          </p:cNvSpPr>
          <p:nvPr>
            <p:ph type="body" idx="1"/>
          </p:nvPr>
        </p:nvSpPr>
        <p:spPr>
          <a:xfrm>
            <a:off x="1429566" y="2285999"/>
            <a:ext cx="9238434" cy="3810001"/>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1FB96D9F-562A-496F-A530-A561994DC5EF}"/>
              </a:ext>
            </a:extLst>
          </p:cNvPr>
          <p:cNvSpPr>
            <a:spLocks noGrp="1"/>
          </p:cNvSpPr>
          <p:nvPr>
            <p:ph type="dt" sz="half" idx="2"/>
          </p:nvPr>
        </p:nvSpPr>
        <p:spPr>
          <a:xfrm rot="5400000">
            <a:off x="10471087" y="4891318"/>
            <a:ext cx="2673295" cy="365125"/>
          </a:xfrm>
          <a:prstGeom prst="rect">
            <a:avLst/>
          </a:prstGeom>
        </p:spPr>
        <p:txBody>
          <a:bodyPr vert="horz" lIns="91440" tIns="45720" rIns="91440" bIns="45720" rtlCol="0" anchor="ctr"/>
          <a:lstStyle>
            <a:lvl1pPr algn="l">
              <a:defRPr sz="700" b="1" cap="all" spc="300" baseline="0">
                <a:solidFill>
                  <a:schemeClr val="tx1"/>
                </a:solidFill>
              </a:defRPr>
            </a:lvl1pPr>
          </a:lstStyle>
          <a:p>
            <a:fld id="{B70A3DFD-A535-46B2-84C1-61DC8B16A904}" type="datetimeFigureOut">
              <a:rPr lang="en-US" dirty="0"/>
              <a:t>1/10/2026</a:t>
            </a:fld>
            <a:endParaRPr lang="en-US" dirty="0"/>
          </a:p>
        </p:txBody>
      </p:sp>
      <p:sp>
        <p:nvSpPr>
          <p:cNvPr id="5" name="Footer Placeholder 4">
            <a:extLst>
              <a:ext uri="{FF2B5EF4-FFF2-40B4-BE49-F238E27FC236}">
                <a16:creationId xmlns:a16="http://schemas.microsoft.com/office/drawing/2014/main" id="{CC3060FE-AAC3-4FAE-9EB4-BCAE72D95670}"/>
              </a:ext>
            </a:extLst>
          </p:cNvPr>
          <p:cNvSpPr>
            <a:spLocks noGrp="1"/>
          </p:cNvSpPr>
          <p:nvPr>
            <p:ph type="ftr" sz="quarter" idx="3"/>
          </p:nvPr>
        </p:nvSpPr>
        <p:spPr>
          <a:xfrm rot="5400000">
            <a:off x="10473021" y="1609893"/>
            <a:ext cx="2669427" cy="365125"/>
          </a:xfrm>
          <a:prstGeom prst="rect">
            <a:avLst/>
          </a:prstGeom>
        </p:spPr>
        <p:txBody>
          <a:bodyPr vert="horz" lIns="91440" tIns="45720" rIns="91440" bIns="45720" rtlCol="0" anchor="ctr"/>
          <a:lstStyle>
            <a:lvl1pPr algn="r">
              <a:defRPr sz="700" b="1" cap="all" spc="300" baseline="0">
                <a:solidFill>
                  <a:schemeClr val="tx1"/>
                </a:solidFill>
              </a:defRPr>
            </a:lvl1pPr>
          </a:lstStyle>
          <a:p>
            <a:r>
              <a:rPr lang="en-US" dirty="0"/>
              <a:t>
              </a:t>
            </a:r>
          </a:p>
        </p:txBody>
      </p:sp>
      <p:sp>
        <p:nvSpPr>
          <p:cNvPr id="6" name="Slide Number Placeholder 5">
            <a:extLst>
              <a:ext uri="{FF2B5EF4-FFF2-40B4-BE49-F238E27FC236}">
                <a16:creationId xmlns:a16="http://schemas.microsoft.com/office/drawing/2014/main" id="{4777EDB2-8F31-42FA-B253-62D241466385}"/>
              </a:ext>
            </a:extLst>
          </p:cNvPr>
          <p:cNvSpPr>
            <a:spLocks noGrp="1"/>
          </p:cNvSpPr>
          <p:nvPr>
            <p:ph type="sldNum" sz="quarter" idx="4"/>
          </p:nvPr>
        </p:nvSpPr>
        <p:spPr>
          <a:xfrm>
            <a:off x="11492908" y="3219853"/>
            <a:ext cx="629653" cy="429830"/>
          </a:xfrm>
          <a:prstGeom prst="rect">
            <a:avLst/>
          </a:prstGeom>
        </p:spPr>
        <p:txBody>
          <a:bodyPr vert="horz" lIns="91440" tIns="45720" rIns="91440" bIns="45720" rtlCol="0" anchor="ctr"/>
          <a:lstStyle>
            <a:lvl1pPr algn="ctr">
              <a:defRPr sz="1600" b="1">
                <a:solidFill>
                  <a:schemeClr val="tx1">
                    <a:tint val="75000"/>
                  </a:schemeClr>
                </a:solidFill>
                <a:latin typeface="+mj-lt"/>
              </a:defRPr>
            </a:lvl1pPr>
          </a:lstStyle>
          <a:p>
            <a:fld id="{196A61CA-0502-4EE4-9724-96EA822543E5}" type="slidenum">
              <a:rPr lang="en-US" dirty="0"/>
              <a:t>‹#›</a:t>
            </a:fld>
            <a:endParaRPr lang="en-US" dirty="0"/>
          </a:p>
        </p:txBody>
      </p:sp>
    </p:spTree>
    <p:extLst>
      <p:ext uri="{BB962C8B-B14F-4D97-AF65-F5344CB8AC3E}">
        <p14:creationId xmlns:p14="http://schemas.microsoft.com/office/powerpoint/2010/main" val="3531039687"/>
      </p:ext>
    </p:extLst>
  </p:cSld>
  <p:clrMap bg1="dk1" tx1="lt1" bg2="dk2" tx2="lt2" accent1="accent1" accent2="accent2" accent3="accent3" accent4="accent4" accent5="accent5" accent6="accent6" hlink="hlink" folHlink="folHlink"/>
  <p:sldLayoutIdLst>
    <p:sldLayoutId id="2147483913" r:id="rId1"/>
    <p:sldLayoutId id="2147483914" r:id="rId2"/>
    <p:sldLayoutId id="2147483915" r:id="rId3"/>
    <p:sldLayoutId id="2147483916" r:id="rId4"/>
    <p:sldLayoutId id="2147483917" r:id="rId5"/>
    <p:sldLayoutId id="2147483918" r:id="rId6"/>
    <p:sldLayoutId id="2147483919" r:id="rId7"/>
    <p:sldLayoutId id="2147483920" r:id="rId8"/>
    <p:sldLayoutId id="2147483921" r:id="rId9"/>
    <p:sldLayoutId id="2147483922" r:id="rId10"/>
    <p:sldLayoutId id="2147483923" r:id="rId11"/>
  </p:sldLayoutIdLst>
  <p:hf hdr="0"/>
  <p:txStyles>
    <p:titleStyle>
      <a:lvl1pPr algn="l" defTabSz="914400" rtl="0" eaLnBrk="1" latinLnBrk="0" hangingPunct="1">
        <a:lnSpc>
          <a:spcPct val="120000"/>
        </a:lnSpc>
        <a:spcBef>
          <a:spcPct val="0"/>
        </a:spcBef>
        <a:buNone/>
        <a:defRPr sz="2800" b="1" kern="1200" cap="all" spc="600" baseline="0">
          <a:solidFill>
            <a:schemeClr val="tx1"/>
          </a:solidFill>
          <a:latin typeface="+mj-lt"/>
          <a:ea typeface="+mj-ea"/>
          <a:cs typeface="+mj-cs"/>
        </a:defRPr>
      </a:lvl1pPr>
    </p:titleStyle>
    <p:bodyStyle>
      <a:lvl1pPr marL="274320" indent="-274320" algn="l" defTabSz="914400" rtl="0" eaLnBrk="1" latinLnBrk="0" hangingPunct="1">
        <a:lnSpc>
          <a:spcPct val="130000"/>
        </a:lnSpc>
        <a:spcBef>
          <a:spcPts val="1000"/>
        </a:spcBef>
        <a:buSzPct val="85000"/>
        <a:buFont typeface="Arial" panose="020B0604020202020204" pitchFamily="34" charset="0"/>
        <a:buChar char="•"/>
        <a:defRPr sz="1800" kern="1200">
          <a:solidFill>
            <a:schemeClr val="tx1"/>
          </a:solidFill>
          <a:latin typeface="+mn-lt"/>
          <a:ea typeface="+mn-ea"/>
          <a:cs typeface="+mn-cs"/>
        </a:defRPr>
      </a:lvl1pPr>
      <a:lvl2pPr marL="274320" indent="0" algn="l" defTabSz="914400" rtl="0" eaLnBrk="1" latinLnBrk="0" hangingPunct="1">
        <a:lnSpc>
          <a:spcPct val="130000"/>
        </a:lnSpc>
        <a:spcBef>
          <a:spcPts val="500"/>
        </a:spcBef>
        <a:buSzPct val="85000"/>
        <a:buFontTx/>
        <a:buNone/>
        <a:defRPr sz="1600" b="1" kern="1200">
          <a:solidFill>
            <a:schemeClr val="tx1"/>
          </a:solidFill>
          <a:latin typeface="+mn-lt"/>
          <a:ea typeface="+mn-ea"/>
          <a:cs typeface="+mn-cs"/>
        </a:defRPr>
      </a:lvl2pPr>
      <a:lvl3pPr marL="457200" indent="-182880" algn="l" defTabSz="914400" rtl="0" eaLnBrk="1" latinLnBrk="0" hangingPunct="1">
        <a:lnSpc>
          <a:spcPct val="130000"/>
        </a:lnSpc>
        <a:spcBef>
          <a:spcPts val="500"/>
        </a:spcBef>
        <a:buSzPct val="85000"/>
        <a:buFont typeface="Arial" panose="020B0604020202020204" pitchFamily="34" charset="0"/>
        <a:buChar char="•"/>
        <a:defRPr sz="1400" kern="1200">
          <a:solidFill>
            <a:schemeClr val="tx1"/>
          </a:solidFill>
          <a:latin typeface="+mn-lt"/>
          <a:ea typeface="+mn-ea"/>
          <a:cs typeface="+mn-cs"/>
        </a:defRPr>
      </a:lvl3pPr>
      <a:lvl4pPr marL="466344" indent="0" algn="l" defTabSz="914400" rtl="0" eaLnBrk="1" latinLnBrk="0" hangingPunct="1">
        <a:lnSpc>
          <a:spcPct val="130000"/>
        </a:lnSpc>
        <a:spcBef>
          <a:spcPts val="500"/>
        </a:spcBef>
        <a:buSzPct val="85000"/>
        <a:buFontTx/>
        <a:buNone/>
        <a:defRPr sz="1200" b="1" kern="1200">
          <a:solidFill>
            <a:schemeClr val="tx1"/>
          </a:solidFill>
          <a:latin typeface="+mn-lt"/>
          <a:ea typeface="+mn-ea"/>
          <a:cs typeface="+mn-cs"/>
        </a:defRPr>
      </a:lvl4pPr>
      <a:lvl5pPr marL="640080" indent="-182880" algn="l" defTabSz="914400" rtl="0" eaLnBrk="1" latinLnBrk="0" hangingPunct="1">
        <a:lnSpc>
          <a:spcPct val="130000"/>
        </a:lnSpc>
        <a:spcBef>
          <a:spcPts val="500"/>
        </a:spcBef>
        <a:buSzPct val="85000"/>
        <a:buFont typeface="Arial" panose="020B0604020202020204" pitchFamily="34" charset="0"/>
        <a:buChar char="•"/>
        <a:defRPr sz="12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480">
          <p15:clr>
            <a:srgbClr val="F26B43"/>
          </p15:clr>
        </p15:guide>
        <p15:guide id="2" pos="3840">
          <p15:clr>
            <a:srgbClr val="F26B43"/>
          </p15:clr>
        </p15:guide>
        <p15:guide id="3" pos="7200">
          <p15:clr>
            <a:srgbClr val="F26B43"/>
          </p15:clr>
        </p15:guide>
        <p15:guide id="4" pos="6720">
          <p15:clr>
            <a:srgbClr val="F26B43"/>
          </p15:clr>
        </p15:guide>
        <p15:guide id="16" pos="480">
          <p15:clr>
            <a:srgbClr val="F26B43"/>
          </p15:clr>
        </p15:guide>
        <p15:guide id="23" orient="horz" pos="3840">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FF0000"/>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F10DA5-2319-0D0A-2001-D17351111D4C}"/>
              </a:ext>
            </a:extLst>
          </p:cNvPr>
          <p:cNvSpPr>
            <a:spLocks noGrp="1"/>
          </p:cNvSpPr>
          <p:nvPr>
            <p:ph type="title"/>
          </p:nvPr>
        </p:nvSpPr>
        <p:spPr>
          <a:xfrm>
            <a:off x="1405939" y="950934"/>
            <a:ext cx="9262061" cy="952070"/>
          </a:xfrm>
        </p:spPr>
        <p:txBody>
          <a:bodyPr/>
          <a:lstStyle/>
          <a:p>
            <a:r>
              <a:rPr lang="en-US" dirty="0"/>
              <a:t>Can the monster help to make the dissertation more </a:t>
            </a:r>
            <a:r>
              <a:rPr lang="en-US">
                <a:latin typeface="Trade Gothic Next Cond"/>
                <a:cs typeface="Times New Roman"/>
              </a:rPr>
              <a:t>'human</a:t>
            </a:r>
            <a:r>
              <a:rPr lang="en-US">
                <a:cs typeface="Times New Roman"/>
              </a:rPr>
              <a:t>'</a:t>
            </a:r>
            <a:r>
              <a:rPr lang="en-US" dirty="0"/>
              <a:t>?</a:t>
            </a:r>
          </a:p>
        </p:txBody>
      </p:sp>
      <p:pic>
        <p:nvPicPr>
          <p:cNvPr id="7" name="Content Placeholder 6" descr="A toy figurine of a person in a suit&#10;&#10;AI-generated content may be incorrect.">
            <a:extLst>
              <a:ext uri="{FF2B5EF4-FFF2-40B4-BE49-F238E27FC236}">
                <a16:creationId xmlns:a16="http://schemas.microsoft.com/office/drawing/2014/main" id="{458D4FE6-8BAC-1F20-B15C-FDF6EA987776}"/>
              </a:ext>
            </a:extLst>
          </p:cNvPr>
          <p:cNvPicPr>
            <a:picLocks noGrp="1" noChangeAspect="1"/>
          </p:cNvPicPr>
          <p:nvPr>
            <p:ph idx="1"/>
          </p:nvPr>
        </p:nvPicPr>
        <p:blipFill>
          <a:blip r:embed="rId2"/>
          <a:stretch>
            <a:fillRect/>
          </a:stretch>
        </p:blipFill>
        <p:spPr>
          <a:xfrm>
            <a:off x="3341903" y="2286000"/>
            <a:ext cx="5414531" cy="3810000"/>
          </a:xfrm>
          <a:prstGeom prst="rect">
            <a:avLst/>
          </a:prstGeom>
        </p:spPr>
      </p:pic>
      <p:sp>
        <p:nvSpPr>
          <p:cNvPr id="4" name="Date Placeholder 3">
            <a:extLst>
              <a:ext uri="{FF2B5EF4-FFF2-40B4-BE49-F238E27FC236}">
                <a16:creationId xmlns:a16="http://schemas.microsoft.com/office/drawing/2014/main" id="{95AD32DF-A1C9-2D42-A492-700133CF3B9B}"/>
              </a:ext>
            </a:extLst>
          </p:cNvPr>
          <p:cNvSpPr>
            <a:spLocks noGrp="1"/>
          </p:cNvSpPr>
          <p:nvPr>
            <p:ph type="dt" sz="half" idx="10"/>
          </p:nvPr>
        </p:nvSpPr>
        <p:spPr/>
        <p:txBody>
          <a:bodyPr/>
          <a:lstStyle/>
          <a:p>
            <a:fld id="{82F6D777-12F0-41D5-95E4-091F481AB5AC}" type="datetime1">
              <a:rPr/>
              <a:t>1/10/2026</a:t>
            </a:fld>
            <a:endParaRPr lang="en-US" dirty="0"/>
          </a:p>
        </p:txBody>
      </p:sp>
      <p:sp>
        <p:nvSpPr>
          <p:cNvPr id="5" name="Footer Placeholder 4">
            <a:extLst>
              <a:ext uri="{FF2B5EF4-FFF2-40B4-BE49-F238E27FC236}">
                <a16:creationId xmlns:a16="http://schemas.microsoft.com/office/drawing/2014/main" id="{0208B286-9CAC-C014-33E7-61069A08F05C}"/>
              </a:ext>
            </a:extLst>
          </p:cNvPr>
          <p:cNvSpPr>
            <a:spLocks noGrp="1"/>
          </p:cNvSpPr>
          <p:nvPr>
            <p:ph type="ftr" sz="quarter" idx="11"/>
          </p:nvPr>
        </p:nvSpPr>
        <p:spPr/>
        <p:txBody>
          <a:bodyPr/>
          <a:lstStyle/>
          <a:p>
            <a:r>
              <a:rPr lang="en-US" dirty="0"/>
              <a:t>
              </a:t>
            </a:r>
          </a:p>
        </p:txBody>
      </p:sp>
      <p:sp>
        <p:nvSpPr>
          <p:cNvPr id="6" name="Slide Number Placeholder 5">
            <a:extLst>
              <a:ext uri="{FF2B5EF4-FFF2-40B4-BE49-F238E27FC236}">
                <a16:creationId xmlns:a16="http://schemas.microsoft.com/office/drawing/2014/main" id="{5BE0961F-9001-4955-5580-224F384B3DE9}"/>
              </a:ext>
            </a:extLst>
          </p:cNvPr>
          <p:cNvSpPr>
            <a:spLocks noGrp="1"/>
          </p:cNvSpPr>
          <p:nvPr>
            <p:ph type="sldNum" sz="quarter" idx="12"/>
          </p:nvPr>
        </p:nvSpPr>
        <p:spPr/>
        <p:txBody>
          <a:bodyPr/>
          <a:lstStyle/>
          <a:p>
            <a:fld id="{196A61CA-0502-4EE4-9724-96EA822543E5}" type="slidenum">
              <a:rPr lang="en-US" dirty="0"/>
              <a:t>1</a:t>
            </a:fld>
            <a:endParaRPr lang="en-US" dirty="0"/>
          </a:p>
        </p:txBody>
      </p:sp>
    </p:spTree>
    <p:extLst>
      <p:ext uri="{BB962C8B-B14F-4D97-AF65-F5344CB8AC3E}">
        <p14:creationId xmlns:p14="http://schemas.microsoft.com/office/powerpoint/2010/main" val="81891075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0000"/>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DE5C99-083B-D331-3146-D623B58968A4}"/>
              </a:ext>
            </a:extLst>
          </p:cNvPr>
          <p:cNvSpPr>
            <a:spLocks noGrp="1"/>
          </p:cNvSpPr>
          <p:nvPr>
            <p:ph type="title"/>
          </p:nvPr>
        </p:nvSpPr>
        <p:spPr>
          <a:xfrm>
            <a:off x="1180915" y="451888"/>
            <a:ext cx="9487085" cy="841516"/>
          </a:xfrm>
        </p:spPr>
        <p:txBody>
          <a:bodyPr/>
          <a:lstStyle/>
          <a:p>
            <a:r>
              <a:rPr lang="en-US" sz="2000" dirty="0">
                <a:latin typeface="Trade Gothic Next Light"/>
                <a:cs typeface="Times New Roman"/>
              </a:rPr>
              <a:t>Theme two- Evidence of dissertation anomie. How students find their writing voice (Cardozo, 2006)</a:t>
            </a:r>
          </a:p>
        </p:txBody>
      </p:sp>
      <p:sp>
        <p:nvSpPr>
          <p:cNvPr id="3" name="Content Placeholder 2">
            <a:extLst>
              <a:ext uri="{FF2B5EF4-FFF2-40B4-BE49-F238E27FC236}">
                <a16:creationId xmlns:a16="http://schemas.microsoft.com/office/drawing/2014/main" id="{E74A45C5-6BCF-79C3-38BC-9F4C18F7A5D3}"/>
              </a:ext>
            </a:extLst>
          </p:cNvPr>
          <p:cNvSpPr>
            <a:spLocks noGrp="1"/>
          </p:cNvSpPr>
          <p:nvPr>
            <p:ph idx="1"/>
          </p:nvPr>
        </p:nvSpPr>
        <p:spPr>
          <a:xfrm>
            <a:off x="1180914" y="1443790"/>
            <a:ext cx="9487086" cy="5294680"/>
          </a:xfrm>
        </p:spPr>
        <p:txBody>
          <a:bodyPr vert="horz" lIns="91440" tIns="45720" rIns="91440" bIns="45720" rtlCol="0" anchor="t">
            <a:noAutofit/>
          </a:bodyPr>
          <a:lstStyle/>
          <a:p>
            <a:r>
              <a:rPr lang="en-US" sz="2400" dirty="0"/>
              <a:t>When asked if the dissertation ‘lurked’. One student said. ‘Yes, yes, yes!’ Two talked about their imagination blowing things out of proportion. One going on to add that their imagination was good, but they hold themselves back as doesn't want to try and fail. They then said. ‘I am capable. I can get through it'. Another remarked on how much she enjoyed the research.</a:t>
            </a:r>
          </a:p>
          <a:p>
            <a:r>
              <a:rPr lang="en-US" sz="2400" dirty="0"/>
              <a:t>When asked if the dissertation had a shape. One said. ‘A rectangle. A big book. A very regimented shape. Want to chisel into it and add moldings. Make it beautiful.’ This student had previously described themselves as a slow reader,  seeing reading as a challenge as there are so many ways to go with the theory. </a:t>
            </a:r>
          </a:p>
        </p:txBody>
      </p:sp>
      <p:sp>
        <p:nvSpPr>
          <p:cNvPr id="4" name="Date Placeholder 3">
            <a:extLst>
              <a:ext uri="{FF2B5EF4-FFF2-40B4-BE49-F238E27FC236}">
                <a16:creationId xmlns:a16="http://schemas.microsoft.com/office/drawing/2014/main" id="{C5CDB2E8-4AE9-7D52-A526-4513A5F2D70A}"/>
              </a:ext>
            </a:extLst>
          </p:cNvPr>
          <p:cNvSpPr>
            <a:spLocks noGrp="1"/>
          </p:cNvSpPr>
          <p:nvPr>
            <p:ph type="dt" sz="half" idx="10"/>
          </p:nvPr>
        </p:nvSpPr>
        <p:spPr/>
        <p:txBody>
          <a:bodyPr/>
          <a:lstStyle/>
          <a:p>
            <a:fld id="{3484586C-C0AC-4DF2-99F7-8C3DF98FC1DB}" type="datetime1">
              <a:t>1/10/2026</a:t>
            </a:fld>
            <a:endParaRPr lang="en-US" dirty="0"/>
          </a:p>
        </p:txBody>
      </p:sp>
      <p:sp>
        <p:nvSpPr>
          <p:cNvPr id="5" name="Footer Placeholder 4">
            <a:extLst>
              <a:ext uri="{FF2B5EF4-FFF2-40B4-BE49-F238E27FC236}">
                <a16:creationId xmlns:a16="http://schemas.microsoft.com/office/drawing/2014/main" id="{75D17529-3EC7-A95C-56D2-81E3A834F3B3}"/>
              </a:ext>
            </a:extLst>
          </p:cNvPr>
          <p:cNvSpPr>
            <a:spLocks noGrp="1"/>
          </p:cNvSpPr>
          <p:nvPr>
            <p:ph type="ftr" sz="quarter" idx="11"/>
          </p:nvPr>
        </p:nvSpPr>
        <p:spPr/>
        <p:txBody>
          <a:bodyPr/>
          <a:lstStyle/>
          <a:p>
            <a:r>
              <a:rPr lang="en-US" dirty="0"/>
              <a:t>
              </a:t>
            </a:r>
          </a:p>
        </p:txBody>
      </p:sp>
      <p:sp>
        <p:nvSpPr>
          <p:cNvPr id="6" name="Slide Number Placeholder 5">
            <a:extLst>
              <a:ext uri="{FF2B5EF4-FFF2-40B4-BE49-F238E27FC236}">
                <a16:creationId xmlns:a16="http://schemas.microsoft.com/office/drawing/2014/main" id="{D9D048BD-C189-C018-1927-0F8CD985ED4E}"/>
              </a:ext>
            </a:extLst>
          </p:cNvPr>
          <p:cNvSpPr>
            <a:spLocks noGrp="1"/>
          </p:cNvSpPr>
          <p:nvPr>
            <p:ph type="sldNum" sz="quarter" idx="12"/>
          </p:nvPr>
        </p:nvSpPr>
        <p:spPr/>
        <p:txBody>
          <a:bodyPr/>
          <a:lstStyle/>
          <a:p>
            <a:fld id="{196A61CA-0502-4EE4-9724-96EA822543E5}" type="slidenum">
              <a:rPr lang="en-US" dirty="0"/>
              <a:t>10</a:t>
            </a:fld>
            <a:endParaRPr lang="en-US" dirty="0"/>
          </a:p>
        </p:txBody>
      </p:sp>
    </p:spTree>
    <p:extLst>
      <p:ext uri="{BB962C8B-B14F-4D97-AF65-F5344CB8AC3E}">
        <p14:creationId xmlns:p14="http://schemas.microsoft.com/office/powerpoint/2010/main" val="186051984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0000"/>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64B92B-4AAD-5683-81E5-985CF8C7AD77}"/>
              </a:ext>
            </a:extLst>
          </p:cNvPr>
          <p:cNvSpPr>
            <a:spLocks noGrp="1"/>
          </p:cNvSpPr>
          <p:nvPr>
            <p:ph type="title"/>
          </p:nvPr>
        </p:nvSpPr>
        <p:spPr>
          <a:xfrm>
            <a:off x="1429566" y="558790"/>
            <a:ext cx="9238434" cy="569408"/>
          </a:xfrm>
        </p:spPr>
        <p:txBody>
          <a:bodyPr/>
          <a:lstStyle/>
          <a:p>
            <a:r>
              <a:rPr lang="en-US" sz="2400"/>
              <a:t>Student Evaluation – what was good?</a:t>
            </a:r>
            <a:endParaRPr lang="en-US" sz="2400" dirty="0"/>
          </a:p>
        </p:txBody>
      </p:sp>
      <p:sp>
        <p:nvSpPr>
          <p:cNvPr id="3" name="Content Placeholder 2">
            <a:extLst>
              <a:ext uri="{FF2B5EF4-FFF2-40B4-BE49-F238E27FC236}">
                <a16:creationId xmlns:a16="http://schemas.microsoft.com/office/drawing/2014/main" id="{8CD78097-3633-5922-D26B-2577A3328654}"/>
              </a:ext>
            </a:extLst>
          </p:cNvPr>
          <p:cNvSpPr>
            <a:spLocks noGrp="1"/>
          </p:cNvSpPr>
          <p:nvPr>
            <p:ph idx="1"/>
          </p:nvPr>
        </p:nvSpPr>
        <p:spPr>
          <a:xfrm>
            <a:off x="1179835" y="1248656"/>
            <a:ext cx="9488165" cy="4847344"/>
          </a:xfrm>
        </p:spPr>
        <p:txBody>
          <a:bodyPr vert="horz" lIns="91440" tIns="45720" rIns="91440" bIns="45720" rtlCol="0" anchor="t">
            <a:normAutofit/>
          </a:bodyPr>
          <a:lstStyle/>
          <a:p>
            <a:r>
              <a:rPr lang="en-US" sz="2400" dirty="0"/>
              <a:t>Perfect! Reminded them of a podcast. Monster is funny and no longer scary. Made me think/reflect on why I was getting so stressed out!</a:t>
            </a:r>
          </a:p>
          <a:p>
            <a:r>
              <a:rPr lang="en-US" sz="2400" dirty="0"/>
              <a:t>Makes you think from different perspective. Using monster as metaphor helps to shift focus.</a:t>
            </a:r>
          </a:p>
          <a:p>
            <a:r>
              <a:rPr lang="en-US" sz="2400" dirty="0"/>
              <a:t>Good to reflect on something visible.  Learn more about it. Shouldn't be as fearful. Look after it. Don't neglect. Thought it was useful.</a:t>
            </a:r>
          </a:p>
        </p:txBody>
      </p:sp>
      <p:sp>
        <p:nvSpPr>
          <p:cNvPr id="4" name="Date Placeholder 3">
            <a:extLst>
              <a:ext uri="{FF2B5EF4-FFF2-40B4-BE49-F238E27FC236}">
                <a16:creationId xmlns:a16="http://schemas.microsoft.com/office/drawing/2014/main" id="{2A7C4B35-B66C-3E7A-06BD-C88FBA76AD21}"/>
              </a:ext>
            </a:extLst>
          </p:cNvPr>
          <p:cNvSpPr>
            <a:spLocks noGrp="1"/>
          </p:cNvSpPr>
          <p:nvPr>
            <p:ph type="dt" sz="half" idx="10"/>
          </p:nvPr>
        </p:nvSpPr>
        <p:spPr/>
        <p:txBody>
          <a:bodyPr/>
          <a:lstStyle/>
          <a:p>
            <a:fld id="{30AB4B8A-98D1-40D2-9F5D-C74595E2F552}" type="datetime1">
              <a:t>1/10/2026</a:t>
            </a:fld>
            <a:endParaRPr lang="en-US" dirty="0"/>
          </a:p>
        </p:txBody>
      </p:sp>
      <p:sp>
        <p:nvSpPr>
          <p:cNvPr id="5" name="Footer Placeholder 4">
            <a:extLst>
              <a:ext uri="{FF2B5EF4-FFF2-40B4-BE49-F238E27FC236}">
                <a16:creationId xmlns:a16="http://schemas.microsoft.com/office/drawing/2014/main" id="{B16134B7-CF6B-9518-4D31-EA32827E0A63}"/>
              </a:ext>
            </a:extLst>
          </p:cNvPr>
          <p:cNvSpPr>
            <a:spLocks noGrp="1"/>
          </p:cNvSpPr>
          <p:nvPr>
            <p:ph type="ftr" sz="quarter" idx="11"/>
          </p:nvPr>
        </p:nvSpPr>
        <p:spPr/>
        <p:txBody>
          <a:bodyPr/>
          <a:lstStyle/>
          <a:p>
            <a:r>
              <a:rPr lang="en-US" dirty="0"/>
              <a:t>
              </a:t>
            </a:r>
          </a:p>
        </p:txBody>
      </p:sp>
      <p:sp>
        <p:nvSpPr>
          <p:cNvPr id="6" name="Slide Number Placeholder 5">
            <a:extLst>
              <a:ext uri="{FF2B5EF4-FFF2-40B4-BE49-F238E27FC236}">
                <a16:creationId xmlns:a16="http://schemas.microsoft.com/office/drawing/2014/main" id="{796D5183-F43D-F440-A50C-462354422342}"/>
              </a:ext>
            </a:extLst>
          </p:cNvPr>
          <p:cNvSpPr>
            <a:spLocks noGrp="1"/>
          </p:cNvSpPr>
          <p:nvPr>
            <p:ph type="sldNum" sz="quarter" idx="12"/>
          </p:nvPr>
        </p:nvSpPr>
        <p:spPr/>
        <p:txBody>
          <a:bodyPr/>
          <a:lstStyle/>
          <a:p>
            <a:fld id="{196A61CA-0502-4EE4-9724-96EA822543E5}" type="slidenum">
              <a:rPr lang="en-US" dirty="0"/>
              <a:t>11</a:t>
            </a:fld>
            <a:endParaRPr lang="en-US" dirty="0"/>
          </a:p>
        </p:txBody>
      </p:sp>
    </p:spTree>
    <p:extLst>
      <p:ext uri="{BB962C8B-B14F-4D97-AF65-F5344CB8AC3E}">
        <p14:creationId xmlns:p14="http://schemas.microsoft.com/office/powerpoint/2010/main" val="272151319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0000"/>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48A26E-C6CB-8783-218F-08F6BDA2FD72}"/>
              </a:ext>
            </a:extLst>
          </p:cNvPr>
          <p:cNvSpPr>
            <a:spLocks noGrp="1"/>
          </p:cNvSpPr>
          <p:nvPr>
            <p:ph type="title"/>
          </p:nvPr>
        </p:nvSpPr>
        <p:spPr>
          <a:xfrm>
            <a:off x="1256676" y="456337"/>
            <a:ext cx="9411324" cy="774315"/>
          </a:xfrm>
        </p:spPr>
        <p:txBody>
          <a:bodyPr/>
          <a:lstStyle/>
          <a:p>
            <a:r>
              <a:rPr lang="en-US" sz="2400">
                <a:latin typeface="Trade Gothic Next Cond"/>
                <a:cs typeface="Times New Roman"/>
              </a:rPr>
              <a:t>Evaluation – what was bad/could be done differently?</a:t>
            </a:r>
            <a:endParaRPr lang="en-US" sz="2400" dirty="0">
              <a:latin typeface="Trade Gothic Next Cond"/>
              <a:cs typeface="Times New Roman"/>
            </a:endParaRPr>
          </a:p>
        </p:txBody>
      </p:sp>
      <p:sp>
        <p:nvSpPr>
          <p:cNvPr id="3" name="Content Placeholder 2">
            <a:extLst>
              <a:ext uri="{FF2B5EF4-FFF2-40B4-BE49-F238E27FC236}">
                <a16:creationId xmlns:a16="http://schemas.microsoft.com/office/drawing/2014/main" id="{EEF0B8CD-8427-5B76-BC84-111BAFF4065E}"/>
              </a:ext>
            </a:extLst>
          </p:cNvPr>
          <p:cNvSpPr>
            <a:spLocks noGrp="1"/>
          </p:cNvSpPr>
          <p:nvPr>
            <p:ph idx="1"/>
          </p:nvPr>
        </p:nvSpPr>
        <p:spPr>
          <a:xfrm>
            <a:off x="1135013" y="1434354"/>
            <a:ext cx="9532987" cy="4661646"/>
          </a:xfrm>
        </p:spPr>
        <p:txBody>
          <a:bodyPr vert="horz" lIns="91440" tIns="45720" rIns="91440" bIns="45720" rtlCol="0" anchor="t">
            <a:normAutofit/>
          </a:bodyPr>
          <a:lstStyle/>
          <a:p>
            <a:r>
              <a:rPr lang="en-US" sz="2400" dirty="0"/>
              <a:t>Make more of a connection beforehand.  The why of the connection between the monster and the dissertat</a:t>
            </a:r>
            <a:r>
              <a:rPr lang="en-US" sz="2400"/>
              <a:t>ion. The dissertation is where I have less faith in myself.</a:t>
            </a:r>
            <a:endParaRPr lang="en-US" sz="2400" dirty="0"/>
          </a:p>
          <a:p>
            <a:r>
              <a:rPr lang="en-US" sz="2400" dirty="0"/>
              <a:t>Good but could have had a cool down activity in case people's self awareness stays with them.</a:t>
            </a:r>
          </a:p>
          <a:p>
            <a:r>
              <a:rPr lang="en-US" sz="2400" dirty="0"/>
              <a:t>Frankenstein is a good example but might be more difficult if you don't know the story.</a:t>
            </a:r>
          </a:p>
        </p:txBody>
      </p:sp>
      <p:sp>
        <p:nvSpPr>
          <p:cNvPr id="4" name="Date Placeholder 3">
            <a:extLst>
              <a:ext uri="{FF2B5EF4-FFF2-40B4-BE49-F238E27FC236}">
                <a16:creationId xmlns:a16="http://schemas.microsoft.com/office/drawing/2014/main" id="{43DC84E2-D1E5-4F58-A4CD-A836765FDFB2}"/>
              </a:ext>
            </a:extLst>
          </p:cNvPr>
          <p:cNvSpPr>
            <a:spLocks noGrp="1"/>
          </p:cNvSpPr>
          <p:nvPr>
            <p:ph type="dt" sz="half" idx="10"/>
          </p:nvPr>
        </p:nvSpPr>
        <p:spPr/>
        <p:txBody>
          <a:bodyPr/>
          <a:lstStyle/>
          <a:p>
            <a:fld id="{6E5A66AA-0193-4419-BC5A-8CC87EE08305}" type="datetime1">
              <a:t>1/10/2026</a:t>
            </a:fld>
            <a:endParaRPr lang="en-US" dirty="0"/>
          </a:p>
        </p:txBody>
      </p:sp>
      <p:sp>
        <p:nvSpPr>
          <p:cNvPr id="5" name="Footer Placeholder 4">
            <a:extLst>
              <a:ext uri="{FF2B5EF4-FFF2-40B4-BE49-F238E27FC236}">
                <a16:creationId xmlns:a16="http://schemas.microsoft.com/office/drawing/2014/main" id="{F1D1231B-3220-08B0-5EFA-6D6CF62D6381}"/>
              </a:ext>
            </a:extLst>
          </p:cNvPr>
          <p:cNvSpPr>
            <a:spLocks noGrp="1"/>
          </p:cNvSpPr>
          <p:nvPr>
            <p:ph type="ftr" sz="quarter" idx="11"/>
          </p:nvPr>
        </p:nvSpPr>
        <p:spPr/>
        <p:txBody>
          <a:bodyPr/>
          <a:lstStyle/>
          <a:p>
            <a:r>
              <a:rPr lang="en-US" dirty="0"/>
              <a:t>
              </a:t>
            </a:r>
          </a:p>
        </p:txBody>
      </p:sp>
      <p:sp>
        <p:nvSpPr>
          <p:cNvPr id="6" name="Slide Number Placeholder 5">
            <a:extLst>
              <a:ext uri="{FF2B5EF4-FFF2-40B4-BE49-F238E27FC236}">
                <a16:creationId xmlns:a16="http://schemas.microsoft.com/office/drawing/2014/main" id="{C2F32E86-E1B7-3F4B-480E-49070620B0DB}"/>
              </a:ext>
            </a:extLst>
          </p:cNvPr>
          <p:cNvSpPr>
            <a:spLocks noGrp="1"/>
          </p:cNvSpPr>
          <p:nvPr>
            <p:ph type="sldNum" sz="quarter" idx="12"/>
          </p:nvPr>
        </p:nvSpPr>
        <p:spPr/>
        <p:txBody>
          <a:bodyPr/>
          <a:lstStyle/>
          <a:p>
            <a:fld id="{196A61CA-0502-4EE4-9724-96EA822543E5}" type="slidenum">
              <a:rPr lang="en-US" dirty="0"/>
              <a:t>12</a:t>
            </a:fld>
            <a:endParaRPr lang="en-US" dirty="0"/>
          </a:p>
        </p:txBody>
      </p:sp>
    </p:spTree>
    <p:extLst>
      <p:ext uri="{BB962C8B-B14F-4D97-AF65-F5344CB8AC3E}">
        <p14:creationId xmlns:p14="http://schemas.microsoft.com/office/powerpoint/2010/main" val="37663273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0000"/>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A0C4AA-96AC-9E62-18F9-4EAA97DB4CB1}"/>
              </a:ext>
            </a:extLst>
          </p:cNvPr>
          <p:cNvSpPr>
            <a:spLocks noGrp="1"/>
          </p:cNvSpPr>
          <p:nvPr>
            <p:ph type="title"/>
          </p:nvPr>
        </p:nvSpPr>
        <p:spPr>
          <a:xfrm>
            <a:off x="1222821" y="366143"/>
            <a:ext cx="9445179" cy="550396"/>
          </a:xfrm>
        </p:spPr>
        <p:txBody>
          <a:bodyPr/>
          <a:lstStyle/>
          <a:p>
            <a:r>
              <a:rPr lang="en-US"/>
              <a:t>Next steps</a:t>
            </a:r>
          </a:p>
        </p:txBody>
      </p:sp>
      <p:sp>
        <p:nvSpPr>
          <p:cNvPr id="3" name="Content Placeholder 2">
            <a:extLst>
              <a:ext uri="{FF2B5EF4-FFF2-40B4-BE49-F238E27FC236}">
                <a16:creationId xmlns:a16="http://schemas.microsoft.com/office/drawing/2014/main" id="{E82C6BFF-ABA7-3F5D-9DE1-17F562B57B9C}"/>
              </a:ext>
            </a:extLst>
          </p:cNvPr>
          <p:cNvSpPr>
            <a:spLocks noGrp="1"/>
          </p:cNvSpPr>
          <p:nvPr>
            <p:ph idx="1"/>
          </p:nvPr>
        </p:nvSpPr>
        <p:spPr>
          <a:xfrm>
            <a:off x="1104683" y="1086884"/>
            <a:ext cx="9563317" cy="5009116"/>
          </a:xfrm>
        </p:spPr>
        <p:txBody>
          <a:bodyPr vert="horz" lIns="91440" tIns="45720" rIns="91440" bIns="45720" rtlCol="0" anchor="t">
            <a:normAutofit/>
          </a:bodyPr>
          <a:lstStyle/>
          <a:p>
            <a:r>
              <a:rPr lang="en-US" sz="2400" dirty="0"/>
              <a:t>Share with </a:t>
            </a:r>
            <a:r>
              <a:rPr lang="en-US" sz="2400"/>
              <a:t>colleagues</a:t>
            </a:r>
            <a:r>
              <a:rPr lang="en-US" sz="2400" dirty="0"/>
              <a:t> to get their views.</a:t>
            </a:r>
          </a:p>
          <a:p>
            <a:r>
              <a:rPr lang="en-US" sz="2400" dirty="0"/>
              <a:t>Make aim and objectives more </a:t>
            </a:r>
            <a:r>
              <a:rPr lang="en-US" sz="2400" dirty="0" err="1"/>
              <a:t>measureable</a:t>
            </a:r>
            <a:endParaRPr lang="en-US" sz="2400" dirty="0"/>
          </a:p>
          <a:p>
            <a:r>
              <a:rPr lang="en-US" sz="2400" dirty="0"/>
              <a:t>Review worksheet and subsequent questions to make the connection more </a:t>
            </a:r>
            <a:r>
              <a:rPr lang="en-US" sz="2400" dirty="0" err="1"/>
              <a:t>appartent</a:t>
            </a:r>
            <a:r>
              <a:rPr lang="en-US" sz="2400" dirty="0"/>
              <a:t>.</a:t>
            </a:r>
          </a:p>
          <a:p>
            <a:r>
              <a:rPr lang="en-US" sz="2400"/>
              <a:t>Keep teaching the monster.</a:t>
            </a:r>
            <a:endParaRPr lang="en-US" sz="2400" dirty="0"/>
          </a:p>
          <a:p>
            <a:endParaRPr lang="en-US" dirty="0"/>
          </a:p>
          <a:p>
            <a:endParaRPr lang="en-US" dirty="0"/>
          </a:p>
        </p:txBody>
      </p:sp>
      <p:sp>
        <p:nvSpPr>
          <p:cNvPr id="4" name="Date Placeholder 3">
            <a:extLst>
              <a:ext uri="{FF2B5EF4-FFF2-40B4-BE49-F238E27FC236}">
                <a16:creationId xmlns:a16="http://schemas.microsoft.com/office/drawing/2014/main" id="{979F0637-1A6F-C0D5-F950-51C1EE3260D8}"/>
              </a:ext>
            </a:extLst>
          </p:cNvPr>
          <p:cNvSpPr>
            <a:spLocks noGrp="1"/>
          </p:cNvSpPr>
          <p:nvPr>
            <p:ph type="dt" sz="half" idx="10"/>
          </p:nvPr>
        </p:nvSpPr>
        <p:spPr/>
        <p:txBody>
          <a:bodyPr/>
          <a:lstStyle/>
          <a:p>
            <a:fld id="{8C9AC6DD-D016-4598-8D55-90D81E0CEA19}" type="datetime1">
              <a:t>1/10/2026</a:t>
            </a:fld>
            <a:endParaRPr lang="en-US" dirty="0"/>
          </a:p>
        </p:txBody>
      </p:sp>
      <p:sp>
        <p:nvSpPr>
          <p:cNvPr id="5" name="Footer Placeholder 4">
            <a:extLst>
              <a:ext uri="{FF2B5EF4-FFF2-40B4-BE49-F238E27FC236}">
                <a16:creationId xmlns:a16="http://schemas.microsoft.com/office/drawing/2014/main" id="{BBD46AB1-51D5-8BBA-D483-0CBB013691E1}"/>
              </a:ext>
            </a:extLst>
          </p:cNvPr>
          <p:cNvSpPr>
            <a:spLocks noGrp="1"/>
          </p:cNvSpPr>
          <p:nvPr>
            <p:ph type="ftr" sz="quarter" idx="11"/>
          </p:nvPr>
        </p:nvSpPr>
        <p:spPr/>
        <p:txBody>
          <a:bodyPr/>
          <a:lstStyle/>
          <a:p>
            <a:r>
              <a:rPr lang="en-US" dirty="0"/>
              <a:t>
              </a:t>
            </a:r>
          </a:p>
        </p:txBody>
      </p:sp>
      <p:sp>
        <p:nvSpPr>
          <p:cNvPr id="6" name="Slide Number Placeholder 5">
            <a:extLst>
              <a:ext uri="{FF2B5EF4-FFF2-40B4-BE49-F238E27FC236}">
                <a16:creationId xmlns:a16="http://schemas.microsoft.com/office/drawing/2014/main" id="{8E923ECC-67F9-6511-19DB-397A3F20BD06}"/>
              </a:ext>
            </a:extLst>
          </p:cNvPr>
          <p:cNvSpPr>
            <a:spLocks noGrp="1"/>
          </p:cNvSpPr>
          <p:nvPr>
            <p:ph type="sldNum" sz="quarter" idx="12"/>
          </p:nvPr>
        </p:nvSpPr>
        <p:spPr/>
        <p:txBody>
          <a:bodyPr/>
          <a:lstStyle/>
          <a:p>
            <a:fld id="{196A61CA-0502-4EE4-9724-96EA822543E5}" type="slidenum">
              <a:rPr lang="en-US" dirty="0"/>
              <a:t>13</a:t>
            </a:fld>
            <a:endParaRPr lang="en-US" dirty="0"/>
          </a:p>
        </p:txBody>
      </p:sp>
    </p:spTree>
    <p:extLst>
      <p:ext uri="{BB962C8B-B14F-4D97-AF65-F5344CB8AC3E}">
        <p14:creationId xmlns:p14="http://schemas.microsoft.com/office/powerpoint/2010/main" val="358107430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0000"/>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21DA4A-EB76-7CC6-E36A-779FCCC73473}"/>
              </a:ext>
            </a:extLst>
          </p:cNvPr>
          <p:cNvSpPr>
            <a:spLocks noGrp="1"/>
          </p:cNvSpPr>
          <p:nvPr>
            <p:ph type="title"/>
          </p:nvPr>
        </p:nvSpPr>
        <p:spPr>
          <a:xfrm flipH="1">
            <a:off x="10456689" y="-997227"/>
            <a:ext cx="360205" cy="44332"/>
          </a:xfrm>
        </p:spPr>
        <p:txBody>
          <a:bodyPr/>
          <a:lstStyle/>
          <a:p>
            <a:endParaRPr lang="en-US"/>
          </a:p>
        </p:txBody>
      </p:sp>
      <p:pic>
        <p:nvPicPr>
          <p:cNvPr id="7" name="Content Placeholder 6" descr="A cartoon of a person standing on a railing in a dark room with many alligators&#10;&#10;AI-generated content may be incorrect.">
            <a:extLst>
              <a:ext uri="{FF2B5EF4-FFF2-40B4-BE49-F238E27FC236}">
                <a16:creationId xmlns:a16="http://schemas.microsoft.com/office/drawing/2014/main" id="{A690C9FE-5226-10B3-9E67-A7260B90C8D6}"/>
              </a:ext>
            </a:extLst>
          </p:cNvPr>
          <p:cNvPicPr>
            <a:picLocks noGrp="1" noChangeAspect="1"/>
          </p:cNvPicPr>
          <p:nvPr>
            <p:ph idx="1"/>
          </p:nvPr>
        </p:nvPicPr>
        <p:blipFill>
          <a:blip r:embed="rId2"/>
          <a:stretch>
            <a:fillRect/>
          </a:stretch>
        </p:blipFill>
        <p:spPr>
          <a:xfrm>
            <a:off x="2426519" y="145390"/>
            <a:ext cx="5437839" cy="6724138"/>
          </a:xfrm>
          <a:prstGeom prst="rect">
            <a:avLst/>
          </a:prstGeom>
        </p:spPr>
      </p:pic>
      <p:sp>
        <p:nvSpPr>
          <p:cNvPr id="4" name="Date Placeholder 3">
            <a:extLst>
              <a:ext uri="{FF2B5EF4-FFF2-40B4-BE49-F238E27FC236}">
                <a16:creationId xmlns:a16="http://schemas.microsoft.com/office/drawing/2014/main" id="{B7BE510F-6794-5084-E54B-EAF49F6F900D}"/>
              </a:ext>
            </a:extLst>
          </p:cNvPr>
          <p:cNvSpPr>
            <a:spLocks noGrp="1"/>
          </p:cNvSpPr>
          <p:nvPr>
            <p:ph type="dt" sz="half" idx="10"/>
          </p:nvPr>
        </p:nvSpPr>
        <p:spPr/>
        <p:txBody>
          <a:bodyPr/>
          <a:lstStyle/>
          <a:p>
            <a:fld id="{35597D9A-E801-420B-9FFE-E868F866E848}" type="datetime1">
              <a:t>1/10/2026</a:t>
            </a:fld>
            <a:endParaRPr lang="en-US" dirty="0"/>
          </a:p>
        </p:txBody>
      </p:sp>
      <p:sp>
        <p:nvSpPr>
          <p:cNvPr id="5" name="Footer Placeholder 4">
            <a:extLst>
              <a:ext uri="{FF2B5EF4-FFF2-40B4-BE49-F238E27FC236}">
                <a16:creationId xmlns:a16="http://schemas.microsoft.com/office/drawing/2014/main" id="{126527EF-889F-3D99-DD7C-4A3FCB1D579A}"/>
              </a:ext>
            </a:extLst>
          </p:cNvPr>
          <p:cNvSpPr>
            <a:spLocks noGrp="1"/>
          </p:cNvSpPr>
          <p:nvPr>
            <p:ph type="ftr" sz="quarter" idx="11"/>
          </p:nvPr>
        </p:nvSpPr>
        <p:spPr/>
        <p:txBody>
          <a:bodyPr/>
          <a:lstStyle/>
          <a:p>
            <a:r>
              <a:rPr lang="en-US" dirty="0"/>
              <a:t>
              </a:t>
            </a:r>
          </a:p>
        </p:txBody>
      </p:sp>
      <p:sp>
        <p:nvSpPr>
          <p:cNvPr id="6" name="Slide Number Placeholder 5">
            <a:extLst>
              <a:ext uri="{FF2B5EF4-FFF2-40B4-BE49-F238E27FC236}">
                <a16:creationId xmlns:a16="http://schemas.microsoft.com/office/drawing/2014/main" id="{D797936E-636B-B265-D25B-BEDBADFC54DB}"/>
              </a:ext>
            </a:extLst>
          </p:cNvPr>
          <p:cNvSpPr>
            <a:spLocks noGrp="1"/>
          </p:cNvSpPr>
          <p:nvPr>
            <p:ph type="sldNum" sz="quarter" idx="12"/>
          </p:nvPr>
        </p:nvSpPr>
        <p:spPr/>
        <p:txBody>
          <a:bodyPr/>
          <a:lstStyle/>
          <a:p>
            <a:fld id="{196A61CA-0502-4EE4-9724-96EA822543E5}" type="slidenum">
              <a:rPr lang="en-US" dirty="0"/>
              <a:t>14</a:t>
            </a:fld>
            <a:endParaRPr lang="en-US" dirty="0"/>
          </a:p>
        </p:txBody>
      </p:sp>
    </p:spTree>
    <p:extLst>
      <p:ext uri="{BB962C8B-B14F-4D97-AF65-F5344CB8AC3E}">
        <p14:creationId xmlns:p14="http://schemas.microsoft.com/office/powerpoint/2010/main" val="11213657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0000"/>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B695DD-6BAF-774F-DDDB-E35909ADCE4E}"/>
              </a:ext>
            </a:extLst>
          </p:cNvPr>
          <p:cNvSpPr>
            <a:spLocks noGrp="1"/>
          </p:cNvSpPr>
          <p:nvPr>
            <p:ph type="title"/>
          </p:nvPr>
        </p:nvSpPr>
        <p:spPr/>
        <p:txBody>
          <a:bodyPr/>
          <a:lstStyle/>
          <a:p>
            <a:r>
              <a:rPr lang="en-US" dirty="0"/>
              <a:t>biblio</a:t>
            </a:r>
            <a:r>
              <a:rPr lang="en-US"/>
              <a:t>graphy</a:t>
            </a:r>
          </a:p>
        </p:txBody>
      </p:sp>
      <p:sp>
        <p:nvSpPr>
          <p:cNvPr id="3" name="Content Placeholder 2">
            <a:extLst>
              <a:ext uri="{FF2B5EF4-FFF2-40B4-BE49-F238E27FC236}">
                <a16:creationId xmlns:a16="http://schemas.microsoft.com/office/drawing/2014/main" id="{0769E70A-E7ED-2F4B-9D0B-B0C07FDB0276}"/>
              </a:ext>
            </a:extLst>
          </p:cNvPr>
          <p:cNvSpPr>
            <a:spLocks noGrp="1"/>
          </p:cNvSpPr>
          <p:nvPr>
            <p:ph idx="1"/>
          </p:nvPr>
        </p:nvSpPr>
        <p:spPr/>
        <p:txBody>
          <a:bodyPr vert="horz" lIns="91440" tIns="45720" rIns="91440" bIns="45720" rtlCol="0" anchor="t">
            <a:normAutofit/>
          </a:bodyPr>
          <a:lstStyle/>
          <a:p>
            <a:r>
              <a:rPr lang="en-US" dirty="0"/>
              <a:t>Bissonette, Melissa Bloom. “Teaching The Monster: Frankenstein And Critical Thinking.” College Literature, vol. 37, no. 3, Summer 2010, pp. 106-20.</a:t>
            </a:r>
          </a:p>
          <a:p>
            <a:r>
              <a:rPr lang="en-US" dirty="0"/>
              <a:t> Cardozo, K.M.(2006) Demystifying the dissertation, pp. 138-154 (17 pages) https://www.jstor.org/stable/25595837</a:t>
            </a:r>
          </a:p>
          <a:p>
            <a:r>
              <a:rPr lang="en-US" dirty="0"/>
              <a:t> Emerson at al (1995) Writing Ethnographic Fieldnotes. The university of Chicago Press Ltd. London</a:t>
            </a:r>
          </a:p>
          <a:p>
            <a:r>
              <a:rPr lang="en-US" dirty="0" err="1"/>
              <a:t>Meliac</a:t>
            </a:r>
            <a:r>
              <a:rPr lang="en-US" dirty="0"/>
              <a:t>, E. (2018) The Monster and the Humanities. The Creation of a Pedagogy for the Humanities in Mary Shelley’s Frankenstein; or, The Modern Prometheus </a:t>
            </a:r>
          </a:p>
          <a:p>
            <a:endParaRPr lang="en-US" dirty="0"/>
          </a:p>
        </p:txBody>
      </p:sp>
      <p:sp>
        <p:nvSpPr>
          <p:cNvPr id="4" name="Date Placeholder 3">
            <a:extLst>
              <a:ext uri="{FF2B5EF4-FFF2-40B4-BE49-F238E27FC236}">
                <a16:creationId xmlns:a16="http://schemas.microsoft.com/office/drawing/2014/main" id="{38C9863A-7546-E686-EF7F-36D6B9D1E488}"/>
              </a:ext>
            </a:extLst>
          </p:cNvPr>
          <p:cNvSpPr>
            <a:spLocks noGrp="1"/>
          </p:cNvSpPr>
          <p:nvPr>
            <p:ph type="dt" sz="half" idx="10"/>
          </p:nvPr>
        </p:nvSpPr>
        <p:spPr/>
        <p:txBody>
          <a:bodyPr/>
          <a:lstStyle/>
          <a:p>
            <a:fld id="{CBE6887A-AFE2-4D13-A6B2-B5A41889AB1E}" type="datetime1">
              <a:t>1/10/2026</a:t>
            </a:fld>
            <a:endParaRPr lang="en-US" dirty="0"/>
          </a:p>
        </p:txBody>
      </p:sp>
      <p:sp>
        <p:nvSpPr>
          <p:cNvPr id="5" name="Footer Placeholder 4">
            <a:extLst>
              <a:ext uri="{FF2B5EF4-FFF2-40B4-BE49-F238E27FC236}">
                <a16:creationId xmlns:a16="http://schemas.microsoft.com/office/drawing/2014/main" id="{8BB6DEF6-8245-28F8-8FFF-FCC8F287B52C}"/>
              </a:ext>
            </a:extLst>
          </p:cNvPr>
          <p:cNvSpPr>
            <a:spLocks noGrp="1"/>
          </p:cNvSpPr>
          <p:nvPr>
            <p:ph type="ftr" sz="quarter" idx="11"/>
          </p:nvPr>
        </p:nvSpPr>
        <p:spPr/>
        <p:txBody>
          <a:bodyPr/>
          <a:lstStyle/>
          <a:p>
            <a:r>
              <a:rPr lang="en-US" dirty="0"/>
              <a:t>
              </a:t>
            </a:r>
          </a:p>
        </p:txBody>
      </p:sp>
      <p:sp>
        <p:nvSpPr>
          <p:cNvPr id="6" name="Slide Number Placeholder 5">
            <a:extLst>
              <a:ext uri="{FF2B5EF4-FFF2-40B4-BE49-F238E27FC236}">
                <a16:creationId xmlns:a16="http://schemas.microsoft.com/office/drawing/2014/main" id="{C885AF28-55AF-F205-5B17-D8F0FCE59F58}"/>
              </a:ext>
            </a:extLst>
          </p:cNvPr>
          <p:cNvSpPr>
            <a:spLocks noGrp="1"/>
          </p:cNvSpPr>
          <p:nvPr>
            <p:ph type="sldNum" sz="quarter" idx="12"/>
          </p:nvPr>
        </p:nvSpPr>
        <p:spPr/>
        <p:txBody>
          <a:bodyPr/>
          <a:lstStyle/>
          <a:p>
            <a:fld id="{196A61CA-0502-4EE4-9724-96EA822543E5}" type="slidenum">
              <a:rPr lang="en-US" dirty="0"/>
              <a:t>15</a:t>
            </a:fld>
            <a:endParaRPr lang="en-US" dirty="0"/>
          </a:p>
        </p:txBody>
      </p:sp>
    </p:spTree>
    <p:extLst>
      <p:ext uri="{BB962C8B-B14F-4D97-AF65-F5344CB8AC3E}">
        <p14:creationId xmlns:p14="http://schemas.microsoft.com/office/powerpoint/2010/main" val="96014295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F0000"/>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0C4C66-DB8D-0657-AB32-09690DA19B5C}"/>
              </a:ext>
            </a:extLst>
          </p:cNvPr>
          <p:cNvSpPr>
            <a:spLocks noGrp="1"/>
          </p:cNvSpPr>
          <p:nvPr>
            <p:ph type="title"/>
          </p:nvPr>
        </p:nvSpPr>
        <p:spPr>
          <a:xfrm>
            <a:off x="1429566" y="901067"/>
            <a:ext cx="9238434" cy="1001937"/>
          </a:xfrm>
        </p:spPr>
        <p:txBody>
          <a:bodyPr/>
          <a:lstStyle/>
          <a:p>
            <a:r>
              <a:rPr lang="en-US" dirty="0">
                <a:latin typeface="Trade Gothic Next Cond"/>
                <a:cs typeface="Times New Roman"/>
              </a:rPr>
              <a:t>Rational And </a:t>
            </a:r>
            <a:r>
              <a:rPr lang="en-US">
                <a:latin typeface="Trade Gothic Next Cond"/>
                <a:cs typeface="Times New Roman"/>
              </a:rPr>
              <a:t>Pedagogy</a:t>
            </a:r>
            <a:r>
              <a:rPr lang="en-US" dirty="0"/>
              <a:t> </a:t>
            </a:r>
            <a:br>
              <a:rPr lang="en-US" dirty="0"/>
            </a:br>
            <a:endParaRPr lang="en-US"/>
          </a:p>
        </p:txBody>
      </p:sp>
      <p:sp>
        <p:nvSpPr>
          <p:cNvPr id="3" name="Content Placeholder 2">
            <a:extLst>
              <a:ext uri="{FF2B5EF4-FFF2-40B4-BE49-F238E27FC236}">
                <a16:creationId xmlns:a16="http://schemas.microsoft.com/office/drawing/2014/main" id="{D476B68A-E8D4-2635-8B28-BF09895458D6}"/>
              </a:ext>
            </a:extLst>
          </p:cNvPr>
          <p:cNvSpPr>
            <a:spLocks noGrp="1"/>
          </p:cNvSpPr>
          <p:nvPr>
            <p:ph idx="1"/>
          </p:nvPr>
        </p:nvSpPr>
        <p:spPr/>
        <p:txBody>
          <a:bodyPr vert="horz" lIns="91440" tIns="45720" rIns="91440" bIns="45720" rtlCol="0" anchor="t">
            <a:normAutofit/>
          </a:bodyPr>
          <a:lstStyle/>
          <a:p>
            <a:r>
              <a:rPr lang="en-US" sz="2800" dirty="0">
                <a:latin typeface="Trade Gothic Next Cond"/>
                <a:cs typeface="Times New Roman"/>
              </a:rPr>
              <a:t>Why the Monster? '...we use monsters to think about our "humanity"' </a:t>
            </a:r>
            <a:r>
              <a:rPr lang="en-US" sz="2800">
                <a:latin typeface="Trade Gothic Next Cond"/>
                <a:cs typeface="Times New Roman"/>
              </a:rPr>
              <a:t>(Bonnici, O'Connor 2020, p6)</a:t>
            </a:r>
          </a:p>
          <a:p>
            <a:r>
              <a:rPr lang="en-US" sz="2800" dirty="0">
                <a:latin typeface="Trade Gothic Next Cond"/>
                <a:cs typeface="Times New Roman"/>
              </a:rPr>
              <a:t>Why this monster? '...defies category. He kills, is ugly but evokes </a:t>
            </a:r>
            <a:r>
              <a:rPr lang="en-US" sz="2800" dirty="0" err="1">
                <a:latin typeface="Trade Gothic Next Cond"/>
                <a:cs typeface="Times New Roman"/>
              </a:rPr>
              <a:t>symapthy</a:t>
            </a:r>
            <a:r>
              <a:rPr lang="en-US" sz="2800" dirty="0">
                <a:latin typeface="Trade Gothic Next Cond"/>
                <a:cs typeface="Times New Roman"/>
              </a:rPr>
              <a:t>' (Bloom-Bissonette, 2010, p108)</a:t>
            </a:r>
          </a:p>
          <a:p>
            <a:r>
              <a:rPr lang="en-US" sz="2800" dirty="0">
                <a:latin typeface="Trade Gothic Next Cond"/>
                <a:cs typeface="Times New Roman"/>
              </a:rPr>
              <a:t>Teaching the monster - </a:t>
            </a:r>
            <a:r>
              <a:rPr lang="en-US" sz="2800" dirty="0">
                <a:solidFill>
                  <a:srgbClr val="FFFFFF"/>
                </a:solidFill>
                <a:latin typeface="Trade Gothic Next Cond"/>
                <a:cs typeface="Times New Roman"/>
              </a:rPr>
              <a:t> creating a tension/dialectic between emotional response and critical thought (Bloom-Bissonette)</a:t>
            </a:r>
            <a:endParaRPr lang="en-US" sz="2800" dirty="0">
              <a:solidFill>
                <a:srgbClr val="000000"/>
              </a:solidFill>
              <a:highlight>
                <a:srgbClr val="FFFFFF"/>
              </a:highlight>
              <a:latin typeface="Trade Gothic Next Cond"/>
              <a:cs typeface="Arial"/>
            </a:endParaRPr>
          </a:p>
          <a:p>
            <a:endParaRPr lang="en-US" sz="2800" dirty="0">
              <a:latin typeface="Trade Gothic Next Cond"/>
              <a:cs typeface="Times New Roman"/>
            </a:endParaRPr>
          </a:p>
          <a:p>
            <a:endParaRPr lang="en-US">
              <a:latin typeface="Times New Roman"/>
              <a:cs typeface="Times New Roman"/>
            </a:endParaRPr>
          </a:p>
        </p:txBody>
      </p:sp>
    </p:spTree>
    <p:extLst>
      <p:ext uri="{BB962C8B-B14F-4D97-AF65-F5344CB8AC3E}">
        <p14:creationId xmlns:p14="http://schemas.microsoft.com/office/powerpoint/2010/main" val="7740387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0000"/>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AC5CB9-FE69-908E-7F7A-A35F19EFA933}"/>
              </a:ext>
            </a:extLst>
          </p:cNvPr>
          <p:cNvSpPr>
            <a:spLocks noGrp="1"/>
          </p:cNvSpPr>
          <p:nvPr>
            <p:ph type="title"/>
          </p:nvPr>
        </p:nvSpPr>
        <p:spPr/>
        <p:txBody>
          <a:bodyPr/>
          <a:lstStyle/>
          <a:p>
            <a:r>
              <a:rPr lang="en-US">
                <a:latin typeface="Trade Gothic Next Cond"/>
                <a:cs typeface="Times New Roman"/>
              </a:rPr>
              <a:t>Key Learning Aim and skills development</a:t>
            </a:r>
          </a:p>
        </p:txBody>
      </p:sp>
      <p:sp>
        <p:nvSpPr>
          <p:cNvPr id="3" name="Content Placeholder 2">
            <a:extLst>
              <a:ext uri="{FF2B5EF4-FFF2-40B4-BE49-F238E27FC236}">
                <a16:creationId xmlns:a16="http://schemas.microsoft.com/office/drawing/2014/main" id="{87D8D1B8-477E-2067-5582-35594F19811D}"/>
              </a:ext>
            </a:extLst>
          </p:cNvPr>
          <p:cNvSpPr>
            <a:spLocks noGrp="1"/>
          </p:cNvSpPr>
          <p:nvPr>
            <p:ph idx="1"/>
          </p:nvPr>
        </p:nvSpPr>
        <p:spPr>
          <a:xfrm>
            <a:off x="1293705" y="2161954"/>
            <a:ext cx="9374295" cy="3922233"/>
          </a:xfrm>
        </p:spPr>
        <p:txBody>
          <a:bodyPr vert="horz" lIns="91440" tIns="45720" rIns="91440" bIns="45720" rtlCol="0" anchor="t">
            <a:noAutofit/>
          </a:bodyPr>
          <a:lstStyle/>
          <a:p>
            <a:r>
              <a:rPr lang="en-US" sz="2400" dirty="0"/>
              <a:t>Does the activity work? Does </a:t>
            </a:r>
            <a:r>
              <a:rPr lang="en-US" sz="2400" err="1"/>
              <a:t>i</a:t>
            </a:r>
            <a:r>
              <a:rPr lang="en-US" sz="2400" dirty="0"/>
              <a:t>t help students to think differently about the </a:t>
            </a:r>
            <a:r>
              <a:rPr lang="en-US" sz="2400"/>
              <a:t>dissertation?</a:t>
            </a:r>
            <a:endParaRPr lang="en-US" sz="2400" dirty="0"/>
          </a:p>
          <a:p>
            <a:r>
              <a:rPr lang="en-US" sz="2400"/>
              <a:t>Evidence of skills</a:t>
            </a:r>
            <a:endParaRPr lang="en-US" sz="2400" dirty="0"/>
          </a:p>
          <a:p>
            <a:r>
              <a:rPr lang="en-US" sz="2400"/>
              <a:t>Communication</a:t>
            </a:r>
            <a:endParaRPr lang="en-US" sz="2400" dirty="0"/>
          </a:p>
          <a:p>
            <a:r>
              <a:rPr lang="en-US" sz="2400" dirty="0"/>
              <a:t>Inspirat</a:t>
            </a:r>
            <a:r>
              <a:rPr lang="en-US" sz="2400"/>
              <a:t>ional thinking</a:t>
            </a:r>
            <a:endParaRPr lang="en-US" sz="2400" dirty="0"/>
          </a:p>
          <a:p>
            <a:r>
              <a:rPr lang="en-US" sz="2400"/>
              <a:t>Research skills </a:t>
            </a:r>
            <a:endParaRPr lang="en-US" sz="2400" dirty="0"/>
          </a:p>
          <a:p>
            <a:r>
              <a:rPr lang="en-US" sz="2400"/>
              <a:t>Reflection</a:t>
            </a:r>
            <a:endParaRPr lang="en-US" sz="2400" dirty="0"/>
          </a:p>
        </p:txBody>
      </p:sp>
      <p:sp>
        <p:nvSpPr>
          <p:cNvPr id="4" name="Date Placeholder 3">
            <a:extLst>
              <a:ext uri="{FF2B5EF4-FFF2-40B4-BE49-F238E27FC236}">
                <a16:creationId xmlns:a16="http://schemas.microsoft.com/office/drawing/2014/main" id="{59AB14FB-437F-73E8-AF42-B04A35C0ED8C}"/>
              </a:ext>
            </a:extLst>
          </p:cNvPr>
          <p:cNvSpPr>
            <a:spLocks noGrp="1"/>
          </p:cNvSpPr>
          <p:nvPr>
            <p:ph type="dt" sz="half" idx="10"/>
          </p:nvPr>
        </p:nvSpPr>
        <p:spPr/>
        <p:txBody>
          <a:bodyPr/>
          <a:lstStyle/>
          <a:p>
            <a:fld id="{F0FA314F-1E63-4DA1-B77C-0DED9B3C4C8E}" type="datetime1">
              <a:t>1/10/2026</a:t>
            </a:fld>
            <a:endParaRPr lang="en-US" dirty="0"/>
          </a:p>
        </p:txBody>
      </p:sp>
      <p:sp>
        <p:nvSpPr>
          <p:cNvPr id="5" name="Footer Placeholder 4">
            <a:extLst>
              <a:ext uri="{FF2B5EF4-FFF2-40B4-BE49-F238E27FC236}">
                <a16:creationId xmlns:a16="http://schemas.microsoft.com/office/drawing/2014/main" id="{D500A1C9-C2B6-430C-2B8B-8DF0A3AEBEBD}"/>
              </a:ext>
            </a:extLst>
          </p:cNvPr>
          <p:cNvSpPr>
            <a:spLocks noGrp="1"/>
          </p:cNvSpPr>
          <p:nvPr>
            <p:ph type="ftr" sz="quarter" idx="11"/>
          </p:nvPr>
        </p:nvSpPr>
        <p:spPr/>
        <p:txBody>
          <a:bodyPr/>
          <a:lstStyle/>
          <a:p>
            <a:r>
              <a:rPr lang="en-US" dirty="0"/>
              <a:t>
              </a:t>
            </a:r>
          </a:p>
        </p:txBody>
      </p:sp>
      <p:sp>
        <p:nvSpPr>
          <p:cNvPr id="6" name="Slide Number Placeholder 5">
            <a:extLst>
              <a:ext uri="{FF2B5EF4-FFF2-40B4-BE49-F238E27FC236}">
                <a16:creationId xmlns:a16="http://schemas.microsoft.com/office/drawing/2014/main" id="{244D288B-ACEF-3D93-C467-5A22566C35C3}"/>
              </a:ext>
            </a:extLst>
          </p:cNvPr>
          <p:cNvSpPr>
            <a:spLocks noGrp="1"/>
          </p:cNvSpPr>
          <p:nvPr>
            <p:ph type="sldNum" sz="quarter" idx="12"/>
          </p:nvPr>
        </p:nvSpPr>
        <p:spPr/>
        <p:txBody>
          <a:bodyPr/>
          <a:lstStyle/>
          <a:p>
            <a:fld id="{196A61CA-0502-4EE4-9724-96EA822543E5}" type="slidenum">
              <a:rPr lang="en-US" dirty="0"/>
              <a:t>3</a:t>
            </a:fld>
            <a:endParaRPr lang="en-US" dirty="0"/>
          </a:p>
        </p:txBody>
      </p:sp>
    </p:spTree>
    <p:extLst>
      <p:ext uri="{BB962C8B-B14F-4D97-AF65-F5344CB8AC3E}">
        <p14:creationId xmlns:p14="http://schemas.microsoft.com/office/powerpoint/2010/main" val="252055688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0000"/>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75D04D-7B80-C001-C45A-453D9C062ED7}"/>
              </a:ext>
            </a:extLst>
          </p:cNvPr>
          <p:cNvSpPr>
            <a:spLocks noGrp="1"/>
          </p:cNvSpPr>
          <p:nvPr>
            <p:ph type="title"/>
          </p:nvPr>
        </p:nvSpPr>
        <p:spPr>
          <a:xfrm>
            <a:off x="1153154" y="462739"/>
            <a:ext cx="9238434" cy="857559"/>
          </a:xfrm>
        </p:spPr>
        <p:txBody>
          <a:bodyPr/>
          <a:lstStyle/>
          <a:p>
            <a:r>
              <a:rPr lang="en-US" dirty="0" err="1"/>
              <a:t>Pedogogical</a:t>
            </a:r>
            <a:r>
              <a:rPr lang="en-US" dirty="0"/>
              <a:t> Hooks</a:t>
            </a:r>
          </a:p>
        </p:txBody>
      </p:sp>
      <p:sp>
        <p:nvSpPr>
          <p:cNvPr id="3" name="Content Placeholder 2">
            <a:extLst>
              <a:ext uri="{FF2B5EF4-FFF2-40B4-BE49-F238E27FC236}">
                <a16:creationId xmlns:a16="http://schemas.microsoft.com/office/drawing/2014/main" id="{D986D487-A15C-378F-52C0-430CEFBAAA7C}"/>
              </a:ext>
            </a:extLst>
          </p:cNvPr>
          <p:cNvSpPr>
            <a:spLocks noGrp="1"/>
          </p:cNvSpPr>
          <p:nvPr>
            <p:ph idx="1"/>
          </p:nvPr>
        </p:nvSpPr>
        <p:spPr>
          <a:xfrm>
            <a:off x="943979" y="1329765"/>
            <a:ext cx="9724021" cy="5341470"/>
          </a:xfrm>
        </p:spPr>
        <p:txBody>
          <a:bodyPr vert="horz" lIns="91440" tIns="45720" rIns="91440" bIns="45720" rtlCol="0" anchor="t">
            <a:noAutofit/>
          </a:bodyPr>
          <a:lstStyle/>
          <a:p>
            <a:r>
              <a:rPr lang="en-US" sz="2400" dirty="0"/>
              <a:t>Sympathy is an </a:t>
            </a:r>
            <a:r>
              <a:rPr lang="en-US" sz="2400" dirty="0" err="1"/>
              <a:t>insuffient</a:t>
            </a:r>
            <a:r>
              <a:rPr lang="en-US" sz="2400" dirty="0"/>
              <a:t> academic response based on a generative norm (Bloom-Bissonette, 2010)</a:t>
            </a:r>
          </a:p>
          <a:p>
            <a:r>
              <a:rPr lang="en-US" sz="2400" dirty="0">
                <a:solidFill>
                  <a:srgbClr val="FFFFFF"/>
                </a:solidFill>
                <a:latin typeface="Trade Gothic Next Light"/>
                <a:cs typeface="Arial"/>
              </a:rPr>
              <a:t>Politics, art, science and religion help us to understand why monsters are created differently in different eras (Bloom-Bissonette, 2010)</a:t>
            </a:r>
          </a:p>
          <a:p>
            <a:r>
              <a:rPr lang="en-US" sz="2400" dirty="0">
                <a:solidFill>
                  <a:srgbClr val="FFFFFF"/>
                </a:solidFill>
                <a:latin typeface="Trade Gothic Next Light"/>
                <a:cs typeface="Arial"/>
              </a:rPr>
              <a:t>Making visible things otherwise unseen and unknowable (Bloom-Bissonette, 2010)</a:t>
            </a:r>
          </a:p>
          <a:p>
            <a:r>
              <a:rPr lang="en-US" sz="2400" dirty="0">
                <a:solidFill>
                  <a:srgbClr val="FFFFFF"/>
                </a:solidFill>
                <a:latin typeface="Trade Gothic Next Light"/>
                <a:cs typeface="Arial"/>
              </a:rPr>
              <a:t>Negative </a:t>
            </a:r>
            <a:r>
              <a:rPr lang="en-US" sz="2400">
                <a:solidFill>
                  <a:srgbClr val="FFFFFF"/>
                </a:solidFill>
                <a:latin typeface="Trade Gothic Next Light"/>
                <a:cs typeface="Arial"/>
              </a:rPr>
              <a:t>emotions</a:t>
            </a:r>
            <a:r>
              <a:rPr lang="en-US" sz="2400" dirty="0">
                <a:solidFill>
                  <a:srgbClr val="FFFFFF"/>
                </a:solidFill>
                <a:latin typeface="Trade Gothic Next Light"/>
                <a:cs typeface="Arial"/>
              </a:rPr>
              <a:t> can be as useful as positive emotions when learning to think critically (</a:t>
            </a:r>
            <a:r>
              <a:rPr lang="en-US" sz="2400" err="1">
                <a:solidFill>
                  <a:srgbClr val="FFFFFF"/>
                </a:solidFill>
                <a:latin typeface="Trade Gothic Next Light"/>
                <a:cs typeface="Arial"/>
              </a:rPr>
              <a:t>Meljac</a:t>
            </a:r>
            <a:r>
              <a:rPr lang="en-US" sz="2400" dirty="0">
                <a:solidFill>
                  <a:srgbClr val="FFFFFF"/>
                </a:solidFill>
                <a:latin typeface="Trade Gothic Next Light"/>
                <a:cs typeface="Arial"/>
              </a:rPr>
              <a:t>, 2018)</a:t>
            </a:r>
          </a:p>
          <a:p>
            <a:r>
              <a:rPr lang="en-US" sz="2400" dirty="0">
                <a:solidFill>
                  <a:srgbClr val="FFFFFF"/>
                </a:solidFill>
                <a:latin typeface="Trade Gothic Next Light"/>
                <a:cs typeface="Arial"/>
              </a:rPr>
              <a:t>Process remains hidden so it's often a challenge to </a:t>
            </a:r>
            <a:r>
              <a:rPr lang="en-US" sz="2400" dirty="0" err="1">
                <a:solidFill>
                  <a:srgbClr val="FFFFFF"/>
                </a:solidFill>
                <a:latin typeface="Trade Gothic Next Light"/>
                <a:cs typeface="Arial"/>
              </a:rPr>
              <a:t>negoiate</a:t>
            </a:r>
            <a:r>
              <a:rPr lang="en-US" sz="2400" dirty="0">
                <a:solidFill>
                  <a:srgbClr val="FFFFFF"/>
                </a:solidFill>
                <a:latin typeface="Trade Gothic Next Light"/>
                <a:cs typeface="Arial"/>
              </a:rPr>
              <a:t> the multifaceted challenges of writing (Cardozo, 2006)</a:t>
            </a:r>
          </a:p>
        </p:txBody>
      </p:sp>
      <p:sp>
        <p:nvSpPr>
          <p:cNvPr id="4" name="Date Placeholder 3">
            <a:extLst>
              <a:ext uri="{FF2B5EF4-FFF2-40B4-BE49-F238E27FC236}">
                <a16:creationId xmlns:a16="http://schemas.microsoft.com/office/drawing/2014/main" id="{D36EF3EF-84CC-86A4-52E3-9B9D630DB8D6}"/>
              </a:ext>
            </a:extLst>
          </p:cNvPr>
          <p:cNvSpPr>
            <a:spLocks noGrp="1"/>
          </p:cNvSpPr>
          <p:nvPr>
            <p:ph type="dt" sz="half" idx="10"/>
          </p:nvPr>
        </p:nvSpPr>
        <p:spPr/>
        <p:txBody>
          <a:bodyPr/>
          <a:lstStyle/>
          <a:p>
            <a:fld id="{02ADC697-9414-485E-98B2-3F4E86C8C54B}" type="datetime1">
              <a:t>1/10/2026</a:t>
            </a:fld>
            <a:endParaRPr lang="en-US" dirty="0"/>
          </a:p>
        </p:txBody>
      </p:sp>
      <p:sp>
        <p:nvSpPr>
          <p:cNvPr id="5" name="Footer Placeholder 4">
            <a:extLst>
              <a:ext uri="{FF2B5EF4-FFF2-40B4-BE49-F238E27FC236}">
                <a16:creationId xmlns:a16="http://schemas.microsoft.com/office/drawing/2014/main" id="{6E122D14-4F55-AD22-3151-7167D0CDDDE8}"/>
              </a:ext>
            </a:extLst>
          </p:cNvPr>
          <p:cNvSpPr>
            <a:spLocks noGrp="1"/>
          </p:cNvSpPr>
          <p:nvPr>
            <p:ph type="ftr" sz="quarter" idx="11"/>
          </p:nvPr>
        </p:nvSpPr>
        <p:spPr/>
        <p:txBody>
          <a:bodyPr/>
          <a:lstStyle/>
          <a:p>
            <a:r>
              <a:rPr lang="en-US" dirty="0"/>
              <a:t>
              </a:t>
            </a:r>
          </a:p>
        </p:txBody>
      </p:sp>
      <p:sp>
        <p:nvSpPr>
          <p:cNvPr id="6" name="Slide Number Placeholder 5">
            <a:extLst>
              <a:ext uri="{FF2B5EF4-FFF2-40B4-BE49-F238E27FC236}">
                <a16:creationId xmlns:a16="http://schemas.microsoft.com/office/drawing/2014/main" id="{6FCBE4AF-4159-4A0D-F95E-E9C1098A0C94}"/>
              </a:ext>
            </a:extLst>
          </p:cNvPr>
          <p:cNvSpPr>
            <a:spLocks noGrp="1"/>
          </p:cNvSpPr>
          <p:nvPr>
            <p:ph type="sldNum" sz="quarter" idx="12"/>
          </p:nvPr>
        </p:nvSpPr>
        <p:spPr/>
        <p:txBody>
          <a:bodyPr/>
          <a:lstStyle/>
          <a:p>
            <a:fld id="{196A61CA-0502-4EE4-9724-96EA822543E5}" type="slidenum">
              <a:rPr lang="en-US" dirty="0"/>
              <a:t>4</a:t>
            </a:fld>
            <a:endParaRPr lang="en-US" dirty="0"/>
          </a:p>
        </p:txBody>
      </p:sp>
    </p:spTree>
    <p:extLst>
      <p:ext uri="{BB962C8B-B14F-4D97-AF65-F5344CB8AC3E}">
        <p14:creationId xmlns:p14="http://schemas.microsoft.com/office/powerpoint/2010/main" val="86638957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0000"/>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541DF4-E075-4741-D0AD-6A1E24C33B5A}"/>
              </a:ext>
            </a:extLst>
          </p:cNvPr>
          <p:cNvSpPr>
            <a:spLocks noGrp="1"/>
          </p:cNvSpPr>
          <p:nvPr>
            <p:ph type="title"/>
          </p:nvPr>
        </p:nvSpPr>
        <p:spPr>
          <a:xfrm>
            <a:off x="1153155" y="612151"/>
            <a:ext cx="9402787" cy="812736"/>
          </a:xfrm>
        </p:spPr>
        <p:txBody>
          <a:bodyPr/>
          <a:lstStyle/>
          <a:p>
            <a:r>
              <a:rPr lang="en-US" dirty="0">
                <a:latin typeface="Trade Gothic Next Cond"/>
                <a:cs typeface="Times New Roman"/>
              </a:rPr>
              <a:t>The teac</a:t>
            </a:r>
            <a:r>
              <a:rPr lang="en-US">
                <a:latin typeface="Trade Gothic Next Cond"/>
                <a:cs typeface="Times New Roman"/>
              </a:rPr>
              <a:t>hing activity</a:t>
            </a:r>
          </a:p>
        </p:txBody>
      </p:sp>
      <p:sp>
        <p:nvSpPr>
          <p:cNvPr id="3" name="Content Placeholder 2">
            <a:extLst>
              <a:ext uri="{FF2B5EF4-FFF2-40B4-BE49-F238E27FC236}">
                <a16:creationId xmlns:a16="http://schemas.microsoft.com/office/drawing/2014/main" id="{9E9264B2-CCE1-707A-F8EF-C91EDFDFA22C}"/>
              </a:ext>
            </a:extLst>
          </p:cNvPr>
          <p:cNvSpPr>
            <a:spLocks noGrp="1"/>
          </p:cNvSpPr>
          <p:nvPr>
            <p:ph idx="1"/>
          </p:nvPr>
        </p:nvSpPr>
        <p:spPr>
          <a:xfrm>
            <a:off x="1160626" y="1710765"/>
            <a:ext cx="9507374" cy="4624293"/>
          </a:xfrm>
        </p:spPr>
        <p:txBody>
          <a:bodyPr vert="horz" lIns="91440" tIns="45720" rIns="91440" bIns="45720" rtlCol="0" anchor="t">
            <a:noAutofit/>
          </a:bodyPr>
          <a:lstStyle/>
          <a:p>
            <a:r>
              <a:rPr lang="en-US" sz="2000" dirty="0">
                <a:solidFill>
                  <a:srgbClr val="FFFFFF"/>
                </a:solidFill>
                <a:latin typeface="Trade Gothic Next Light"/>
                <a:cs typeface="Arial"/>
              </a:rPr>
              <a:t> Participants - five 3rd year students</a:t>
            </a:r>
          </a:p>
          <a:p>
            <a:r>
              <a:rPr lang="en-US" sz="2000" dirty="0">
                <a:solidFill>
                  <a:srgbClr val="FFFFFF"/>
                </a:solidFill>
                <a:latin typeface="Trade Gothic Next Light"/>
                <a:cs typeface="Arial"/>
              </a:rPr>
              <a:t>45 minutes allocated time</a:t>
            </a:r>
          </a:p>
          <a:p>
            <a:r>
              <a:rPr lang="en-US" sz="2000" dirty="0">
                <a:solidFill>
                  <a:srgbClr val="FFFFFF"/>
                </a:solidFill>
                <a:latin typeface="Trade Gothic Next Light"/>
                <a:cs typeface="Arial"/>
              </a:rPr>
              <a:t>Worksheet for students for them to reflect on some basic questions about how they ‘feel’ about the monster. 5-10 minutes of silent writing time.  </a:t>
            </a:r>
            <a:endParaRPr lang="en-US" sz="2000"/>
          </a:p>
          <a:p>
            <a:r>
              <a:rPr lang="en-US" sz="2000" dirty="0">
                <a:solidFill>
                  <a:srgbClr val="FFFFFF"/>
                </a:solidFill>
                <a:latin typeface="Trade Gothic Next Light"/>
                <a:cs typeface="Arial"/>
              </a:rPr>
              <a:t>Followed by questions that were designed to make them ‘think’ about why they feel these particular emotions</a:t>
            </a:r>
          </a:p>
          <a:p>
            <a:r>
              <a:rPr lang="en-US" sz="2000" dirty="0">
                <a:solidFill>
                  <a:srgbClr val="FFFFFF"/>
                </a:solidFill>
                <a:latin typeface="Trade Gothic Next Light"/>
                <a:cs typeface="Arial"/>
              </a:rPr>
              <a:t> Explore their prior knowledge and experience of this monster and monsters in general.</a:t>
            </a:r>
          </a:p>
          <a:p>
            <a:r>
              <a:rPr lang="en-US" sz="2000" dirty="0">
                <a:cs typeface="Arial"/>
              </a:rPr>
              <a:t>Evaluation – what was good and bad about the activity?  What could be done differently?</a:t>
            </a:r>
          </a:p>
        </p:txBody>
      </p:sp>
      <p:sp>
        <p:nvSpPr>
          <p:cNvPr id="4" name="Date Placeholder 3">
            <a:extLst>
              <a:ext uri="{FF2B5EF4-FFF2-40B4-BE49-F238E27FC236}">
                <a16:creationId xmlns:a16="http://schemas.microsoft.com/office/drawing/2014/main" id="{2E7F7DE2-F147-FB9D-CCD1-0C87897891D2}"/>
              </a:ext>
            </a:extLst>
          </p:cNvPr>
          <p:cNvSpPr>
            <a:spLocks noGrp="1"/>
          </p:cNvSpPr>
          <p:nvPr>
            <p:ph type="dt" sz="half" idx="10"/>
          </p:nvPr>
        </p:nvSpPr>
        <p:spPr/>
        <p:txBody>
          <a:bodyPr/>
          <a:lstStyle/>
          <a:p>
            <a:fld id="{C5533D1B-A793-4B3A-AF79-98F456946715}" type="datetime1">
              <a:t>1/10/2026</a:t>
            </a:fld>
            <a:endParaRPr lang="en-US" dirty="0"/>
          </a:p>
        </p:txBody>
      </p:sp>
      <p:sp>
        <p:nvSpPr>
          <p:cNvPr id="5" name="Footer Placeholder 4">
            <a:extLst>
              <a:ext uri="{FF2B5EF4-FFF2-40B4-BE49-F238E27FC236}">
                <a16:creationId xmlns:a16="http://schemas.microsoft.com/office/drawing/2014/main" id="{A17CC96F-8934-4A30-6716-4801872D1314}"/>
              </a:ext>
            </a:extLst>
          </p:cNvPr>
          <p:cNvSpPr>
            <a:spLocks noGrp="1"/>
          </p:cNvSpPr>
          <p:nvPr>
            <p:ph type="ftr" sz="quarter" idx="11"/>
          </p:nvPr>
        </p:nvSpPr>
        <p:spPr/>
        <p:txBody>
          <a:bodyPr/>
          <a:lstStyle/>
          <a:p>
            <a:r>
              <a:rPr lang="en-US" dirty="0"/>
              <a:t>
              </a:t>
            </a:r>
          </a:p>
        </p:txBody>
      </p:sp>
      <p:sp>
        <p:nvSpPr>
          <p:cNvPr id="6" name="Slide Number Placeholder 5">
            <a:extLst>
              <a:ext uri="{FF2B5EF4-FFF2-40B4-BE49-F238E27FC236}">
                <a16:creationId xmlns:a16="http://schemas.microsoft.com/office/drawing/2014/main" id="{1BB09E5F-48D5-BB50-AADD-203FA6E60181}"/>
              </a:ext>
            </a:extLst>
          </p:cNvPr>
          <p:cNvSpPr>
            <a:spLocks noGrp="1"/>
          </p:cNvSpPr>
          <p:nvPr>
            <p:ph type="sldNum" sz="quarter" idx="12"/>
          </p:nvPr>
        </p:nvSpPr>
        <p:spPr/>
        <p:txBody>
          <a:bodyPr/>
          <a:lstStyle/>
          <a:p>
            <a:fld id="{196A61CA-0502-4EE4-9724-96EA822543E5}" type="slidenum">
              <a:rPr lang="en-US" dirty="0"/>
              <a:t>5</a:t>
            </a:fld>
            <a:endParaRPr lang="en-US" dirty="0"/>
          </a:p>
        </p:txBody>
      </p:sp>
    </p:spTree>
    <p:extLst>
      <p:ext uri="{BB962C8B-B14F-4D97-AF65-F5344CB8AC3E}">
        <p14:creationId xmlns:p14="http://schemas.microsoft.com/office/powerpoint/2010/main" val="136421603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0000"/>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CEBF70-1777-5B63-98B8-08303D79ABB2}"/>
              </a:ext>
            </a:extLst>
          </p:cNvPr>
          <p:cNvSpPr>
            <a:spLocks noGrp="1"/>
          </p:cNvSpPr>
          <p:nvPr>
            <p:ph type="title"/>
          </p:nvPr>
        </p:nvSpPr>
        <p:spPr>
          <a:xfrm>
            <a:off x="1205450" y="552387"/>
            <a:ext cx="9462550" cy="633441"/>
          </a:xfrm>
        </p:spPr>
        <p:txBody>
          <a:bodyPr/>
          <a:lstStyle/>
          <a:p>
            <a:r>
              <a:rPr lang="en-US">
                <a:latin typeface="Trade Gothic Next Cond"/>
                <a:cs typeface="Times New Roman"/>
              </a:rPr>
              <a:t>Methods </a:t>
            </a:r>
          </a:p>
        </p:txBody>
      </p:sp>
      <p:sp>
        <p:nvSpPr>
          <p:cNvPr id="3" name="Content Placeholder 2">
            <a:extLst>
              <a:ext uri="{FF2B5EF4-FFF2-40B4-BE49-F238E27FC236}">
                <a16:creationId xmlns:a16="http://schemas.microsoft.com/office/drawing/2014/main" id="{E164302B-5166-9920-8EAE-25D24857E82E}"/>
              </a:ext>
            </a:extLst>
          </p:cNvPr>
          <p:cNvSpPr>
            <a:spLocks noGrp="1"/>
          </p:cNvSpPr>
          <p:nvPr>
            <p:ph idx="1"/>
          </p:nvPr>
        </p:nvSpPr>
        <p:spPr>
          <a:xfrm>
            <a:off x="1063508" y="1426883"/>
            <a:ext cx="9604492" cy="4669117"/>
          </a:xfrm>
        </p:spPr>
        <p:txBody>
          <a:bodyPr vert="horz" lIns="91440" tIns="45720" rIns="91440" bIns="45720" rtlCol="0" anchor="t">
            <a:noAutofit/>
          </a:bodyPr>
          <a:lstStyle/>
          <a:p>
            <a:r>
              <a:rPr lang="en-US" sz="2400" dirty="0">
                <a:latin typeface="Trade Gothic Next Cond"/>
              </a:rPr>
              <a:t>Fieldnotes based on participatory observation. Emerson et al describe field notes as ‘experience + observation = text’ (1995).  Notes of what I observed during the activity, and the students' written comments made up the data. </a:t>
            </a:r>
          </a:p>
          <a:p>
            <a:r>
              <a:rPr lang="en-US" sz="2400" dirty="0">
                <a:latin typeface="Trade Gothic Next Cond"/>
              </a:rPr>
              <a:t>I was very mindful of my positionality as their tutor as well as the resercher and the power dynamic involved.  I already work with the students.</a:t>
            </a:r>
          </a:p>
          <a:p>
            <a:r>
              <a:rPr lang="en-US" sz="2400" dirty="0">
                <a:latin typeface="Trade Gothic Next Cond"/>
              </a:rPr>
              <a:t>This power dynamic and the potential for bias in the interpretation of the data made me mindful of the need....’to understand how an observer/researcher sits down and turns a piece of her lived experience into a written piece of text’ (Emerson et al, 1995,)</a:t>
            </a:r>
            <a:endParaRPr lang="en-US" sz="2400" dirty="0">
              <a:solidFill>
                <a:srgbClr val="FFFFFF"/>
              </a:solidFill>
              <a:latin typeface="Trade Gothic Next Cond"/>
              <a:cs typeface="Arial"/>
            </a:endParaRPr>
          </a:p>
        </p:txBody>
      </p:sp>
      <p:sp>
        <p:nvSpPr>
          <p:cNvPr id="4" name="Date Placeholder 3">
            <a:extLst>
              <a:ext uri="{FF2B5EF4-FFF2-40B4-BE49-F238E27FC236}">
                <a16:creationId xmlns:a16="http://schemas.microsoft.com/office/drawing/2014/main" id="{5A7E95BC-4401-0270-B7CE-587B17EEEC99}"/>
              </a:ext>
            </a:extLst>
          </p:cNvPr>
          <p:cNvSpPr>
            <a:spLocks noGrp="1"/>
          </p:cNvSpPr>
          <p:nvPr>
            <p:ph type="dt" sz="half" idx="10"/>
          </p:nvPr>
        </p:nvSpPr>
        <p:spPr/>
        <p:txBody>
          <a:bodyPr/>
          <a:lstStyle/>
          <a:p>
            <a:fld id="{13930F45-9CAE-43E4-A60D-23377655F9D6}" type="datetime1">
              <a:t>1/10/2026</a:t>
            </a:fld>
            <a:endParaRPr lang="en-US" dirty="0"/>
          </a:p>
        </p:txBody>
      </p:sp>
      <p:sp>
        <p:nvSpPr>
          <p:cNvPr id="5" name="Footer Placeholder 4">
            <a:extLst>
              <a:ext uri="{FF2B5EF4-FFF2-40B4-BE49-F238E27FC236}">
                <a16:creationId xmlns:a16="http://schemas.microsoft.com/office/drawing/2014/main" id="{930F40EB-3122-7FC6-3992-FA2E459DC140}"/>
              </a:ext>
            </a:extLst>
          </p:cNvPr>
          <p:cNvSpPr>
            <a:spLocks noGrp="1"/>
          </p:cNvSpPr>
          <p:nvPr>
            <p:ph type="ftr" sz="quarter" idx="11"/>
          </p:nvPr>
        </p:nvSpPr>
        <p:spPr/>
        <p:txBody>
          <a:bodyPr/>
          <a:lstStyle/>
          <a:p>
            <a:r>
              <a:rPr lang="en-US" dirty="0"/>
              <a:t>
              </a:t>
            </a:r>
          </a:p>
        </p:txBody>
      </p:sp>
      <p:sp>
        <p:nvSpPr>
          <p:cNvPr id="6" name="Slide Number Placeholder 5">
            <a:extLst>
              <a:ext uri="{FF2B5EF4-FFF2-40B4-BE49-F238E27FC236}">
                <a16:creationId xmlns:a16="http://schemas.microsoft.com/office/drawing/2014/main" id="{F2019A5A-E0CE-D95D-D15C-B63CC3C97D39}"/>
              </a:ext>
            </a:extLst>
          </p:cNvPr>
          <p:cNvSpPr>
            <a:spLocks noGrp="1"/>
          </p:cNvSpPr>
          <p:nvPr>
            <p:ph type="sldNum" sz="quarter" idx="12"/>
          </p:nvPr>
        </p:nvSpPr>
        <p:spPr/>
        <p:txBody>
          <a:bodyPr/>
          <a:lstStyle/>
          <a:p>
            <a:fld id="{196A61CA-0502-4EE4-9724-96EA822543E5}" type="slidenum">
              <a:rPr lang="en-US" dirty="0"/>
              <a:t>6</a:t>
            </a:fld>
            <a:endParaRPr lang="en-US" dirty="0"/>
          </a:p>
        </p:txBody>
      </p:sp>
    </p:spTree>
    <p:extLst>
      <p:ext uri="{BB962C8B-B14F-4D97-AF65-F5344CB8AC3E}">
        <p14:creationId xmlns:p14="http://schemas.microsoft.com/office/powerpoint/2010/main" val="427466879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0000"/>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8EBB22-B60E-77BE-2856-59525A49CDB5}"/>
              </a:ext>
            </a:extLst>
          </p:cNvPr>
          <p:cNvSpPr>
            <a:spLocks noGrp="1"/>
          </p:cNvSpPr>
          <p:nvPr>
            <p:ph type="title"/>
          </p:nvPr>
        </p:nvSpPr>
        <p:spPr>
          <a:xfrm>
            <a:off x="1169660" y="354329"/>
            <a:ext cx="9498340" cy="1129280"/>
          </a:xfrm>
        </p:spPr>
        <p:txBody>
          <a:bodyPr/>
          <a:lstStyle/>
          <a:p>
            <a:r>
              <a:rPr lang="en-US" sz="2000" dirty="0"/>
              <a:t>Theme one - How lived experience of the monster influences perceptions. Cultural/social contexts.</a:t>
            </a:r>
          </a:p>
        </p:txBody>
      </p:sp>
      <p:sp>
        <p:nvSpPr>
          <p:cNvPr id="3" name="Content Placeholder 2">
            <a:extLst>
              <a:ext uri="{FF2B5EF4-FFF2-40B4-BE49-F238E27FC236}">
                <a16:creationId xmlns:a16="http://schemas.microsoft.com/office/drawing/2014/main" id="{D615FCE0-C89F-67AE-B639-849916706F05}"/>
              </a:ext>
            </a:extLst>
          </p:cNvPr>
          <p:cNvSpPr>
            <a:spLocks noGrp="1"/>
          </p:cNvSpPr>
          <p:nvPr>
            <p:ph idx="1"/>
          </p:nvPr>
        </p:nvSpPr>
        <p:spPr>
          <a:xfrm>
            <a:off x="821148" y="1600791"/>
            <a:ext cx="9846852" cy="4530650"/>
          </a:xfrm>
        </p:spPr>
        <p:txBody>
          <a:bodyPr vert="horz" lIns="91440" tIns="45720" rIns="91440" bIns="45720" rtlCol="0" anchor="t">
            <a:noAutofit/>
          </a:bodyPr>
          <a:lstStyle/>
          <a:p>
            <a:r>
              <a:rPr lang="en-US" sz="2400" dirty="0"/>
              <a:t>Only one student did not know the story of Frankenstein. Had no fear of monsters and believed they were media creations to play the bad guy. Thought they had no cultural value although referred to the importance of monsters in their parent's African culture</a:t>
            </a:r>
            <a:endParaRPr lang="en-US" sz="2400">
              <a:cs typeface="Arial"/>
            </a:endParaRPr>
          </a:p>
          <a:p>
            <a:r>
              <a:rPr lang="en-US" sz="2400" dirty="0"/>
              <a:t>Another student referred to the prevalence of Troll mythology in their childhood and believed that mythology plays a very important role in society as a means of explaining evil and human experience. This </a:t>
            </a:r>
            <a:r>
              <a:rPr lang="en-US" sz="2400"/>
              <a:t>student described herself as having an addictive relationship to cortisol.</a:t>
            </a:r>
            <a:endParaRPr lang="en-US" sz="2400">
              <a:solidFill>
                <a:srgbClr val="FFFFFF"/>
              </a:solidFill>
              <a:latin typeface="Trade Gothic Next Light"/>
              <a:cs typeface="Arial"/>
            </a:endParaRPr>
          </a:p>
        </p:txBody>
      </p:sp>
      <p:sp>
        <p:nvSpPr>
          <p:cNvPr id="4" name="Date Placeholder 3">
            <a:extLst>
              <a:ext uri="{FF2B5EF4-FFF2-40B4-BE49-F238E27FC236}">
                <a16:creationId xmlns:a16="http://schemas.microsoft.com/office/drawing/2014/main" id="{1F72C52D-DCB0-3126-870E-F0C2243B1E93}"/>
              </a:ext>
            </a:extLst>
          </p:cNvPr>
          <p:cNvSpPr>
            <a:spLocks noGrp="1"/>
          </p:cNvSpPr>
          <p:nvPr>
            <p:ph type="dt" sz="half" idx="10"/>
          </p:nvPr>
        </p:nvSpPr>
        <p:spPr/>
        <p:txBody>
          <a:bodyPr/>
          <a:lstStyle/>
          <a:p>
            <a:fld id="{DF662F77-C11A-4D98-B418-30ABE6E26383}" type="datetime1">
              <a:t>1/10/2026</a:t>
            </a:fld>
            <a:endParaRPr lang="en-US" dirty="0"/>
          </a:p>
        </p:txBody>
      </p:sp>
      <p:sp>
        <p:nvSpPr>
          <p:cNvPr id="5" name="Footer Placeholder 4">
            <a:extLst>
              <a:ext uri="{FF2B5EF4-FFF2-40B4-BE49-F238E27FC236}">
                <a16:creationId xmlns:a16="http://schemas.microsoft.com/office/drawing/2014/main" id="{F24B7DD0-43AC-C333-F443-D749A0D31AB6}"/>
              </a:ext>
            </a:extLst>
          </p:cNvPr>
          <p:cNvSpPr>
            <a:spLocks noGrp="1"/>
          </p:cNvSpPr>
          <p:nvPr>
            <p:ph type="ftr" sz="quarter" idx="11"/>
          </p:nvPr>
        </p:nvSpPr>
        <p:spPr/>
        <p:txBody>
          <a:bodyPr/>
          <a:lstStyle/>
          <a:p>
            <a:r>
              <a:rPr lang="en-US" dirty="0"/>
              <a:t>
              </a:t>
            </a:r>
          </a:p>
        </p:txBody>
      </p:sp>
      <p:sp>
        <p:nvSpPr>
          <p:cNvPr id="6" name="Slide Number Placeholder 5">
            <a:extLst>
              <a:ext uri="{FF2B5EF4-FFF2-40B4-BE49-F238E27FC236}">
                <a16:creationId xmlns:a16="http://schemas.microsoft.com/office/drawing/2014/main" id="{7695B7AB-FBFC-2D8E-232F-4AD7C356D253}"/>
              </a:ext>
            </a:extLst>
          </p:cNvPr>
          <p:cNvSpPr>
            <a:spLocks noGrp="1"/>
          </p:cNvSpPr>
          <p:nvPr>
            <p:ph type="sldNum" sz="quarter" idx="12"/>
          </p:nvPr>
        </p:nvSpPr>
        <p:spPr/>
        <p:txBody>
          <a:bodyPr/>
          <a:lstStyle/>
          <a:p>
            <a:fld id="{196A61CA-0502-4EE4-9724-96EA822543E5}" type="slidenum">
              <a:rPr lang="en-US" dirty="0"/>
              <a:t>7</a:t>
            </a:fld>
            <a:endParaRPr lang="en-US" dirty="0"/>
          </a:p>
        </p:txBody>
      </p:sp>
    </p:spTree>
    <p:extLst>
      <p:ext uri="{BB962C8B-B14F-4D97-AF65-F5344CB8AC3E}">
        <p14:creationId xmlns:p14="http://schemas.microsoft.com/office/powerpoint/2010/main" val="130034425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0000"/>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A4E2A2-EF4E-C520-0746-6844602609D3}"/>
              </a:ext>
            </a:extLst>
          </p:cNvPr>
          <p:cNvSpPr>
            <a:spLocks noGrp="1"/>
          </p:cNvSpPr>
          <p:nvPr>
            <p:ph type="title"/>
          </p:nvPr>
        </p:nvSpPr>
        <p:spPr/>
        <p:txBody>
          <a:bodyPr/>
          <a:lstStyle/>
          <a:p>
            <a:r>
              <a:rPr lang="en-US" sz="2400" dirty="0" err="1"/>
              <a:t>Themeone</a:t>
            </a:r>
            <a:r>
              <a:rPr lang="en-US" sz="2400" dirty="0"/>
              <a:t> (cont.) How lived experiences of the monster influences </a:t>
            </a:r>
            <a:r>
              <a:rPr lang="en-US" sz="2400" dirty="0" err="1"/>
              <a:t>perceptions.Social</a:t>
            </a:r>
            <a:r>
              <a:rPr lang="en-US" sz="2400" dirty="0"/>
              <a:t>/cultural contexts</a:t>
            </a:r>
          </a:p>
        </p:txBody>
      </p:sp>
      <p:sp>
        <p:nvSpPr>
          <p:cNvPr id="3" name="Content Placeholder 2">
            <a:extLst>
              <a:ext uri="{FF2B5EF4-FFF2-40B4-BE49-F238E27FC236}">
                <a16:creationId xmlns:a16="http://schemas.microsoft.com/office/drawing/2014/main" id="{21746FB1-E9AA-375A-BD8F-2F94D7CCA47D}"/>
              </a:ext>
            </a:extLst>
          </p:cNvPr>
          <p:cNvSpPr>
            <a:spLocks noGrp="1"/>
          </p:cNvSpPr>
          <p:nvPr>
            <p:ph idx="1"/>
          </p:nvPr>
        </p:nvSpPr>
        <p:spPr>
          <a:xfrm>
            <a:off x="1295096" y="1927412"/>
            <a:ext cx="9372904" cy="4168588"/>
          </a:xfrm>
        </p:spPr>
        <p:txBody>
          <a:bodyPr vert="horz" lIns="91440" tIns="45720" rIns="91440" bIns="45720" rtlCol="0" anchor="t">
            <a:noAutofit/>
          </a:bodyPr>
          <a:lstStyle/>
          <a:p>
            <a:r>
              <a:rPr lang="en-US" sz="2400" dirty="0"/>
              <a:t>One student referred to the monster as a point of struggle.  The monster looks human.  They had read the book at school and remembered it as a play between life and creating life. Embodying human experience. How other people look at you. Perception. The yuck of others, yuck of self. They  had an affinity to the bad guys in films. More interesting. Now sees monsters as laughable.  More value when younger. A point of comparison. Creates comfort. A scale between good and evil. A cautionary tale. </a:t>
            </a:r>
          </a:p>
          <a:p>
            <a:endParaRPr lang="en-US" sz="2400" dirty="0"/>
          </a:p>
          <a:p>
            <a:endParaRPr lang="en-US" dirty="0"/>
          </a:p>
        </p:txBody>
      </p:sp>
      <p:sp>
        <p:nvSpPr>
          <p:cNvPr id="4" name="Date Placeholder 3">
            <a:extLst>
              <a:ext uri="{FF2B5EF4-FFF2-40B4-BE49-F238E27FC236}">
                <a16:creationId xmlns:a16="http://schemas.microsoft.com/office/drawing/2014/main" id="{68657667-0627-5774-692A-445F0CDEF744}"/>
              </a:ext>
            </a:extLst>
          </p:cNvPr>
          <p:cNvSpPr>
            <a:spLocks noGrp="1"/>
          </p:cNvSpPr>
          <p:nvPr>
            <p:ph type="dt" sz="half" idx="10"/>
          </p:nvPr>
        </p:nvSpPr>
        <p:spPr/>
        <p:txBody>
          <a:bodyPr/>
          <a:lstStyle/>
          <a:p>
            <a:fld id="{DAC05D78-D5E4-49EA-B127-3BE50B466978}" type="datetime1">
              <a:t>1/10/2026</a:t>
            </a:fld>
            <a:endParaRPr lang="en-US" dirty="0"/>
          </a:p>
        </p:txBody>
      </p:sp>
      <p:sp>
        <p:nvSpPr>
          <p:cNvPr id="5" name="Footer Placeholder 4">
            <a:extLst>
              <a:ext uri="{FF2B5EF4-FFF2-40B4-BE49-F238E27FC236}">
                <a16:creationId xmlns:a16="http://schemas.microsoft.com/office/drawing/2014/main" id="{384A8D6C-0CB2-7D5B-BF53-BF611FB912BD}"/>
              </a:ext>
            </a:extLst>
          </p:cNvPr>
          <p:cNvSpPr>
            <a:spLocks noGrp="1"/>
          </p:cNvSpPr>
          <p:nvPr>
            <p:ph type="ftr" sz="quarter" idx="11"/>
          </p:nvPr>
        </p:nvSpPr>
        <p:spPr/>
        <p:txBody>
          <a:bodyPr/>
          <a:lstStyle/>
          <a:p>
            <a:r>
              <a:rPr lang="en-US" dirty="0"/>
              <a:t>
              </a:t>
            </a:r>
          </a:p>
        </p:txBody>
      </p:sp>
      <p:sp>
        <p:nvSpPr>
          <p:cNvPr id="6" name="Slide Number Placeholder 5">
            <a:extLst>
              <a:ext uri="{FF2B5EF4-FFF2-40B4-BE49-F238E27FC236}">
                <a16:creationId xmlns:a16="http://schemas.microsoft.com/office/drawing/2014/main" id="{8FA00394-EF6D-FC57-9D61-B23BDC7011BF}"/>
              </a:ext>
            </a:extLst>
          </p:cNvPr>
          <p:cNvSpPr>
            <a:spLocks noGrp="1"/>
          </p:cNvSpPr>
          <p:nvPr>
            <p:ph type="sldNum" sz="quarter" idx="12"/>
          </p:nvPr>
        </p:nvSpPr>
        <p:spPr/>
        <p:txBody>
          <a:bodyPr/>
          <a:lstStyle/>
          <a:p>
            <a:fld id="{196A61CA-0502-4EE4-9724-96EA822543E5}" type="slidenum">
              <a:rPr lang="en-US" dirty="0"/>
              <a:t>8</a:t>
            </a:fld>
            <a:endParaRPr lang="en-US" dirty="0"/>
          </a:p>
        </p:txBody>
      </p:sp>
    </p:spTree>
    <p:extLst>
      <p:ext uri="{BB962C8B-B14F-4D97-AF65-F5344CB8AC3E}">
        <p14:creationId xmlns:p14="http://schemas.microsoft.com/office/powerpoint/2010/main" val="17781441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0000"/>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8ADF1B-FD8F-C1E4-8687-4D2D0C313113}"/>
              </a:ext>
            </a:extLst>
          </p:cNvPr>
          <p:cNvSpPr>
            <a:spLocks noGrp="1"/>
          </p:cNvSpPr>
          <p:nvPr>
            <p:ph type="title"/>
          </p:nvPr>
        </p:nvSpPr>
        <p:spPr>
          <a:xfrm>
            <a:off x="1252184" y="760521"/>
            <a:ext cx="9527875" cy="745327"/>
          </a:xfrm>
        </p:spPr>
        <p:txBody>
          <a:bodyPr/>
          <a:lstStyle/>
          <a:p>
            <a:r>
              <a:rPr lang="en-US" sz="2400" dirty="0"/>
              <a:t>Theme two- Evidence of dissertation anomie. How students find their writing voice (Cardozo, 2006)</a:t>
            </a:r>
          </a:p>
        </p:txBody>
      </p:sp>
      <p:sp>
        <p:nvSpPr>
          <p:cNvPr id="3" name="Content Placeholder 2">
            <a:extLst>
              <a:ext uri="{FF2B5EF4-FFF2-40B4-BE49-F238E27FC236}">
                <a16:creationId xmlns:a16="http://schemas.microsoft.com/office/drawing/2014/main" id="{DDFAAF50-9641-8D2C-70DA-E560DE23D70C}"/>
              </a:ext>
            </a:extLst>
          </p:cNvPr>
          <p:cNvSpPr>
            <a:spLocks noGrp="1"/>
          </p:cNvSpPr>
          <p:nvPr>
            <p:ph idx="1"/>
          </p:nvPr>
        </p:nvSpPr>
        <p:spPr>
          <a:xfrm>
            <a:off x="1143252" y="1962159"/>
            <a:ext cx="9524748" cy="4133841"/>
          </a:xfrm>
        </p:spPr>
        <p:txBody>
          <a:bodyPr vert="horz" lIns="91440" tIns="45720" rIns="91440" bIns="45720" rtlCol="0" anchor="t">
            <a:normAutofit/>
          </a:bodyPr>
          <a:lstStyle/>
          <a:p>
            <a:r>
              <a:rPr lang="en-US" sz="2400" dirty="0"/>
              <a:t>Two students talked about the fear of the unknown. </a:t>
            </a:r>
          </a:p>
          <a:p>
            <a:r>
              <a:rPr lang="en-US" sz="2400" dirty="0"/>
              <a:t>One said, It's just the burden it is. I’m good at expressing ideas in different ways</a:t>
            </a:r>
          </a:p>
          <a:p>
            <a:r>
              <a:rPr lang="en-US" sz="2400" dirty="0"/>
              <a:t>One said It can be daunting and very scary, especially as writing is not a strength. Fear. Not knowing what to do. They then evoked the concept of the monster and said maybe it's like picking things apart and not being scared.  ‘Its not going to kill me’.</a:t>
            </a:r>
          </a:p>
          <a:p>
            <a:endParaRPr lang="en-US" sz="2400" dirty="0"/>
          </a:p>
        </p:txBody>
      </p:sp>
      <p:sp>
        <p:nvSpPr>
          <p:cNvPr id="4" name="Date Placeholder 3">
            <a:extLst>
              <a:ext uri="{FF2B5EF4-FFF2-40B4-BE49-F238E27FC236}">
                <a16:creationId xmlns:a16="http://schemas.microsoft.com/office/drawing/2014/main" id="{E319447C-1054-B358-8717-FC316BC9EE42}"/>
              </a:ext>
            </a:extLst>
          </p:cNvPr>
          <p:cNvSpPr>
            <a:spLocks noGrp="1"/>
          </p:cNvSpPr>
          <p:nvPr>
            <p:ph type="dt" sz="half" idx="10"/>
          </p:nvPr>
        </p:nvSpPr>
        <p:spPr/>
        <p:txBody>
          <a:bodyPr/>
          <a:lstStyle/>
          <a:p>
            <a:fld id="{A42260F7-C55A-49D7-84B0-13DE2D738B91}" type="datetime1">
              <a:t>1/10/2026</a:t>
            </a:fld>
            <a:endParaRPr lang="en-US" dirty="0"/>
          </a:p>
        </p:txBody>
      </p:sp>
      <p:sp>
        <p:nvSpPr>
          <p:cNvPr id="5" name="Footer Placeholder 4">
            <a:extLst>
              <a:ext uri="{FF2B5EF4-FFF2-40B4-BE49-F238E27FC236}">
                <a16:creationId xmlns:a16="http://schemas.microsoft.com/office/drawing/2014/main" id="{412A2E87-7395-F839-8661-D38201B0C714}"/>
              </a:ext>
            </a:extLst>
          </p:cNvPr>
          <p:cNvSpPr>
            <a:spLocks noGrp="1"/>
          </p:cNvSpPr>
          <p:nvPr>
            <p:ph type="ftr" sz="quarter" idx="11"/>
          </p:nvPr>
        </p:nvSpPr>
        <p:spPr/>
        <p:txBody>
          <a:bodyPr/>
          <a:lstStyle/>
          <a:p>
            <a:r>
              <a:rPr lang="en-US" dirty="0"/>
              <a:t>
              </a:t>
            </a:r>
          </a:p>
        </p:txBody>
      </p:sp>
      <p:sp>
        <p:nvSpPr>
          <p:cNvPr id="6" name="Slide Number Placeholder 5">
            <a:extLst>
              <a:ext uri="{FF2B5EF4-FFF2-40B4-BE49-F238E27FC236}">
                <a16:creationId xmlns:a16="http://schemas.microsoft.com/office/drawing/2014/main" id="{1CFBF734-2D20-51CC-1DAD-DE85E3537971}"/>
              </a:ext>
            </a:extLst>
          </p:cNvPr>
          <p:cNvSpPr>
            <a:spLocks noGrp="1"/>
          </p:cNvSpPr>
          <p:nvPr>
            <p:ph type="sldNum" sz="quarter" idx="12"/>
          </p:nvPr>
        </p:nvSpPr>
        <p:spPr/>
        <p:txBody>
          <a:bodyPr/>
          <a:lstStyle/>
          <a:p>
            <a:fld id="{196A61CA-0502-4EE4-9724-96EA822543E5}" type="slidenum">
              <a:rPr lang="en-US" dirty="0"/>
              <a:t>9</a:t>
            </a:fld>
            <a:endParaRPr lang="en-US" dirty="0"/>
          </a:p>
        </p:txBody>
      </p:sp>
    </p:spTree>
    <p:extLst>
      <p:ext uri="{BB962C8B-B14F-4D97-AF65-F5344CB8AC3E}">
        <p14:creationId xmlns:p14="http://schemas.microsoft.com/office/powerpoint/2010/main" val="2620591476"/>
      </p:ext>
    </p:extLst>
  </p:cSld>
  <p:clrMapOvr>
    <a:masterClrMapping/>
  </p:clrMapOvr>
</p:sld>
</file>

<file path=ppt/theme/theme1.xml><?xml version="1.0" encoding="utf-8"?>
<a:theme xmlns:a="http://schemas.openxmlformats.org/drawingml/2006/main" name="PortalVTI">
  <a:themeElements>
    <a:clrScheme name="PortalVTI">
      <a:dk1>
        <a:sysClr val="windowText" lastClr="000000"/>
      </a:dk1>
      <a:lt1>
        <a:sysClr val="window" lastClr="FFFFFF"/>
      </a:lt1>
      <a:dk2>
        <a:srgbClr val="051618"/>
      </a:dk2>
      <a:lt2>
        <a:srgbClr val="E8E8DF"/>
      </a:lt2>
      <a:accent1>
        <a:srgbClr val="2D714C"/>
      </a:accent1>
      <a:accent2>
        <a:srgbClr val="1F7985"/>
      </a:accent2>
      <a:accent3>
        <a:srgbClr val="0D6756"/>
      </a:accent3>
      <a:accent4>
        <a:srgbClr val="40945E"/>
      </a:accent4>
      <a:accent5>
        <a:srgbClr val="389896"/>
      </a:accent5>
      <a:accent6>
        <a:srgbClr val="64924A"/>
      </a:accent6>
      <a:hlink>
        <a:srgbClr val="1F855C"/>
      </a:hlink>
      <a:folHlink>
        <a:srgbClr val="227390"/>
      </a:folHlink>
    </a:clrScheme>
    <a:fontScheme name="PortalVTI">
      <a:majorFont>
        <a:latin typeface="Trade Gothic Next Cond"/>
        <a:ea typeface=""/>
        <a:cs typeface=""/>
      </a:majorFont>
      <a:minorFont>
        <a:latin typeface="Trade Gothic Next Light"/>
        <a:ea typeface=""/>
        <a:cs typeface=""/>
      </a:minorFont>
    </a:fontScheme>
    <a:fmtScheme name="PortalVTI">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ortalVTI" id="{E3A4BB4D-5227-4A6D-99D3-DBAB0FE4C68F}" vid="{BE515EFD-5A7A-4BFE-BE06-A21DB8499CD2}"/>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TotalTime>
  <Words>1566</Words>
  <Application>Microsoft Office PowerPoint</Application>
  <PresentationFormat>Widescreen</PresentationFormat>
  <Paragraphs>107</Paragraphs>
  <Slides>15</Slides>
  <Notes>2</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15</vt:i4>
      </vt:variant>
    </vt:vector>
  </HeadingPairs>
  <TitlesOfParts>
    <vt:vector size="21" baseType="lpstr">
      <vt:lpstr>Arial</vt:lpstr>
      <vt:lpstr>Calibri</vt:lpstr>
      <vt:lpstr>Times New Roman</vt:lpstr>
      <vt:lpstr>Trade Gothic Next Cond</vt:lpstr>
      <vt:lpstr>Trade Gothic Next Light</vt:lpstr>
      <vt:lpstr>PortalVTI</vt:lpstr>
      <vt:lpstr>Can the monster help to make the dissertation more 'human'?</vt:lpstr>
      <vt:lpstr>Rational And Pedagogy  </vt:lpstr>
      <vt:lpstr>Key Learning Aim and skills development</vt:lpstr>
      <vt:lpstr>Pedogogical Hooks</vt:lpstr>
      <vt:lpstr>The teaching activity</vt:lpstr>
      <vt:lpstr>Methods </vt:lpstr>
      <vt:lpstr>Theme one - How lived experience of the monster influences perceptions. Cultural/social contexts.</vt:lpstr>
      <vt:lpstr>Themeone (cont.) How lived experiences of the monster influences perceptions.Social/cultural contexts</vt:lpstr>
      <vt:lpstr>Theme two- Evidence of dissertation anomie. How students find their writing voice (Cardozo, 2006)</vt:lpstr>
      <vt:lpstr>Theme two- Evidence of dissertation anomie. How students find their writing voice (Cardozo, 2006)</vt:lpstr>
      <vt:lpstr>Student Evaluation – what was good?</vt:lpstr>
      <vt:lpstr>Evaluation – what was bad/could be done differently?</vt:lpstr>
      <vt:lpstr>Next steps</vt:lpstr>
      <vt:lpstr>PowerPoint Presentation</vt:lpstr>
      <vt:lpstr>bibliography</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Frances Barry</dc:creator>
  <cp:lastModifiedBy>Fran Barry</cp:lastModifiedBy>
  <cp:revision>876</cp:revision>
  <dcterms:created xsi:type="dcterms:W3CDTF">2025-12-04T10:34:59Z</dcterms:created>
  <dcterms:modified xsi:type="dcterms:W3CDTF">2026-01-10T10:17:54Z</dcterms:modified>
</cp:coreProperties>
</file>